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2"/>
  </p:notesMasterIdLst>
  <p:sldIdLst>
    <p:sldId id="256" r:id="rId2"/>
    <p:sldId id="257" r:id="rId3"/>
    <p:sldId id="264" r:id="rId4"/>
    <p:sldId id="289" r:id="rId5"/>
    <p:sldId id="262" r:id="rId6"/>
    <p:sldId id="267" r:id="rId7"/>
    <p:sldId id="266" r:id="rId8"/>
    <p:sldId id="268" r:id="rId9"/>
    <p:sldId id="274" r:id="rId10"/>
    <p:sldId id="278" r:id="rId11"/>
    <p:sldId id="275" r:id="rId12"/>
    <p:sldId id="273" r:id="rId13"/>
    <p:sldId id="281" r:id="rId14"/>
    <p:sldId id="276" r:id="rId15"/>
    <p:sldId id="277" r:id="rId16"/>
    <p:sldId id="282" r:id="rId17"/>
    <p:sldId id="280" r:id="rId18"/>
    <p:sldId id="285" r:id="rId19"/>
    <p:sldId id="261" r:id="rId20"/>
    <p:sldId id="271" r:id="rId21"/>
    <p:sldId id="272" r:id="rId22"/>
    <p:sldId id="284" r:id="rId23"/>
    <p:sldId id="283" r:id="rId24"/>
    <p:sldId id="265" r:id="rId25"/>
    <p:sldId id="259" r:id="rId26"/>
    <p:sldId id="288" r:id="rId27"/>
    <p:sldId id="287" r:id="rId28"/>
    <p:sldId id="258" r:id="rId29"/>
    <p:sldId id="290"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D62FD-BCA6-4ED0-92BA-450613E0595E}" v="1" dt="2024-05-07T14:34:58.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242" autoAdjust="0"/>
  </p:normalViewPr>
  <p:slideViewPr>
    <p:cSldViewPr snapToGrid="0">
      <p:cViewPr varScale="1">
        <p:scale>
          <a:sx n="78" d="100"/>
          <a:sy n="78"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Garcia" userId="531a812af97f968c" providerId="LiveId" clId="{288388D7-45D0-4D89-B76E-23B371DE42B4}"/>
    <pc:docChg chg="modSld sldOrd">
      <pc:chgData name="Derek Garcia" userId="531a812af97f968c" providerId="LiveId" clId="{288388D7-45D0-4D89-B76E-23B371DE42B4}" dt="2024-04-25T06:49:49.815" v="3"/>
      <pc:docMkLst>
        <pc:docMk/>
      </pc:docMkLst>
      <pc:sldChg chg="ord">
        <pc:chgData name="Derek Garcia" userId="531a812af97f968c" providerId="LiveId" clId="{288388D7-45D0-4D89-B76E-23B371DE42B4}" dt="2024-04-25T05:49:47.442" v="1"/>
        <pc:sldMkLst>
          <pc:docMk/>
          <pc:sldMk cId="1969563230" sldId="277"/>
        </pc:sldMkLst>
      </pc:sldChg>
      <pc:sldChg chg="ord">
        <pc:chgData name="Derek Garcia" userId="531a812af97f968c" providerId="LiveId" clId="{288388D7-45D0-4D89-B76E-23B371DE42B4}" dt="2024-04-25T06:49:49.815" v="3"/>
        <pc:sldMkLst>
          <pc:docMk/>
          <pc:sldMk cId="3092085889" sldId="280"/>
        </pc:sldMkLst>
      </pc:sldChg>
    </pc:docChg>
  </pc:docChgLst>
  <pc:docChgLst>
    <pc:chgData name="Garcia, Derek" userId="a5b6180c-55ba-43db-b954-b359b2f75762" providerId="ADAL" clId="{766E9326-03D2-4B79-96A3-D1D7A01A748D}"/>
    <pc:docChg chg="undo custSel addSld delSld modSld sldOrd">
      <pc:chgData name="Garcia, Derek" userId="a5b6180c-55ba-43db-b954-b359b2f75762" providerId="ADAL" clId="{766E9326-03D2-4B79-96A3-D1D7A01A748D}" dt="2024-04-25T04:49:03.147" v="1324"/>
      <pc:docMkLst>
        <pc:docMk/>
      </pc:docMkLst>
      <pc:sldChg chg="del">
        <pc:chgData name="Garcia, Derek" userId="a5b6180c-55ba-43db-b954-b359b2f75762" providerId="ADAL" clId="{766E9326-03D2-4B79-96A3-D1D7A01A748D}" dt="2024-04-24T04:22:33.904" v="10" actId="2696"/>
        <pc:sldMkLst>
          <pc:docMk/>
          <pc:sldMk cId="752541701" sldId="260"/>
        </pc:sldMkLst>
      </pc:sldChg>
      <pc:sldChg chg="ord">
        <pc:chgData name="Garcia, Derek" userId="a5b6180c-55ba-43db-b954-b359b2f75762" providerId="ADAL" clId="{766E9326-03D2-4B79-96A3-D1D7A01A748D}" dt="2024-04-24T04:22:22.299" v="3"/>
        <pc:sldMkLst>
          <pc:docMk/>
          <pc:sldMk cId="1955697933" sldId="262"/>
        </pc:sldMkLst>
      </pc:sldChg>
      <pc:sldChg chg="ord">
        <pc:chgData name="Garcia, Derek" userId="a5b6180c-55ba-43db-b954-b359b2f75762" providerId="ADAL" clId="{766E9326-03D2-4B79-96A3-D1D7A01A748D}" dt="2024-04-24T04:22:21.509" v="1"/>
        <pc:sldMkLst>
          <pc:docMk/>
          <pc:sldMk cId="2449656569" sldId="264"/>
        </pc:sldMkLst>
      </pc:sldChg>
      <pc:sldChg chg="addSp delSp modSp mod ord">
        <pc:chgData name="Garcia, Derek" userId="a5b6180c-55ba-43db-b954-b359b2f75762" providerId="ADAL" clId="{766E9326-03D2-4B79-96A3-D1D7A01A748D}" dt="2024-04-24T23:55:32.776" v="582" actId="14100"/>
        <pc:sldMkLst>
          <pc:docMk/>
          <pc:sldMk cId="431628409" sldId="266"/>
        </pc:sldMkLst>
        <pc:picChg chg="add mod">
          <ac:chgData name="Garcia, Derek" userId="a5b6180c-55ba-43db-b954-b359b2f75762" providerId="ADAL" clId="{766E9326-03D2-4B79-96A3-D1D7A01A748D}" dt="2024-04-24T23:24:05.092" v="79" actId="1076"/>
          <ac:picMkLst>
            <pc:docMk/>
            <pc:sldMk cId="431628409" sldId="266"/>
            <ac:picMk id="3" creationId="{104090EB-A880-0EBC-9B17-99A7E6A94F27}"/>
          </ac:picMkLst>
        </pc:picChg>
        <pc:picChg chg="mod">
          <ac:chgData name="Garcia, Derek" userId="a5b6180c-55ba-43db-b954-b359b2f75762" providerId="ADAL" clId="{766E9326-03D2-4B79-96A3-D1D7A01A748D}" dt="2024-04-24T23:55:32.776" v="582" actId="14100"/>
          <ac:picMkLst>
            <pc:docMk/>
            <pc:sldMk cId="431628409" sldId="266"/>
            <ac:picMk id="4" creationId="{04D56F1F-1D63-1A39-B021-4C4515D70D16}"/>
          </ac:picMkLst>
        </pc:picChg>
        <pc:picChg chg="del">
          <ac:chgData name="Garcia, Derek" userId="a5b6180c-55ba-43db-b954-b359b2f75762" providerId="ADAL" clId="{766E9326-03D2-4B79-96A3-D1D7A01A748D}" dt="2024-04-24T23:23:52.568" v="72" actId="478"/>
          <ac:picMkLst>
            <pc:docMk/>
            <pc:sldMk cId="431628409" sldId="266"/>
            <ac:picMk id="29" creationId="{4EBDE8E8-ADD9-6967-8A64-7415EC4C36ED}"/>
          </ac:picMkLst>
        </pc:picChg>
      </pc:sldChg>
      <pc:sldChg chg="ord">
        <pc:chgData name="Garcia, Derek" userId="a5b6180c-55ba-43db-b954-b359b2f75762" providerId="ADAL" clId="{766E9326-03D2-4B79-96A3-D1D7A01A748D}" dt="2024-04-24T04:22:23.777" v="5"/>
        <pc:sldMkLst>
          <pc:docMk/>
          <pc:sldMk cId="281252764" sldId="267"/>
        </pc:sldMkLst>
      </pc:sldChg>
      <pc:sldChg chg="modSp mod ord">
        <pc:chgData name="Garcia, Derek" userId="a5b6180c-55ba-43db-b954-b359b2f75762" providerId="ADAL" clId="{766E9326-03D2-4B79-96A3-D1D7A01A748D}" dt="2024-04-24T23:52:25.344" v="579"/>
        <pc:sldMkLst>
          <pc:docMk/>
          <pc:sldMk cId="1254591647" sldId="268"/>
        </pc:sldMkLst>
        <pc:picChg chg="mod">
          <ac:chgData name="Garcia, Derek" userId="a5b6180c-55ba-43db-b954-b359b2f75762" providerId="ADAL" clId="{766E9326-03D2-4B79-96A3-D1D7A01A748D}" dt="2024-04-24T23:25:30.117" v="81" actId="1076"/>
          <ac:picMkLst>
            <pc:docMk/>
            <pc:sldMk cId="1254591647" sldId="268"/>
            <ac:picMk id="3" creationId="{4128CB28-59F9-29CC-07D5-A043784C779F}"/>
          </ac:picMkLst>
        </pc:picChg>
      </pc:sldChg>
      <pc:sldChg chg="del">
        <pc:chgData name="Garcia, Derek" userId="a5b6180c-55ba-43db-b954-b359b2f75762" providerId="ADAL" clId="{766E9326-03D2-4B79-96A3-D1D7A01A748D}" dt="2024-04-24T04:22:33.904" v="10" actId="2696"/>
        <pc:sldMkLst>
          <pc:docMk/>
          <pc:sldMk cId="300870006" sldId="269"/>
        </pc:sldMkLst>
      </pc:sldChg>
      <pc:sldChg chg="del">
        <pc:chgData name="Garcia, Derek" userId="a5b6180c-55ba-43db-b954-b359b2f75762" providerId="ADAL" clId="{766E9326-03D2-4B79-96A3-D1D7A01A748D}" dt="2024-04-24T04:22:33.904" v="10" actId="2696"/>
        <pc:sldMkLst>
          <pc:docMk/>
          <pc:sldMk cId="1588071450" sldId="270"/>
        </pc:sldMkLst>
      </pc:sldChg>
      <pc:sldChg chg="addSp delSp modSp new mod">
        <pc:chgData name="Garcia, Derek" userId="a5b6180c-55ba-43db-b954-b359b2f75762" providerId="ADAL" clId="{766E9326-03D2-4B79-96A3-D1D7A01A748D}" dt="2024-04-24T23:42:52.231" v="123" actId="14100"/>
        <pc:sldMkLst>
          <pc:docMk/>
          <pc:sldMk cId="777061074" sldId="273"/>
        </pc:sldMkLst>
        <pc:picChg chg="add del mod">
          <ac:chgData name="Garcia, Derek" userId="a5b6180c-55ba-43db-b954-b359b2f75762" providerId="ADAL" clId="{766E9326-03D2-4B79-96A3-D1D7A01A748D}" dt="2024-04-24T05:29:23.335" v="57" actId="478"/>
          <ac:picMkLst>
            <pc:docMk/>
            <pc:sldMk cId="777061074" sldId="273"/>
            <ac:picMk id="3" creationId="{AEF40D0F-0CA6-31CD-1F9A-B104BCB8D428}"/>
          </ac:picMkLst>
        </pc:picChg>
        <pc:picChg chg="add mod">
          <ac:chgData name="Garcia, Derek" userId="a5b6180c-55ba-43db-b954-b359b2f75762" providerId="ADAL" clId="{766E9326-03D2-4B79-96A3-D1D7A01A748D}" dt="2024-04-24T05:32:09.704" v="64" actId="14100"/>
          <ac:picMkLst>
            <pc:docMk/>
            <pc:sldMk cId="777061074" sldId="273"/>
            <ac:picMk id="4" creationId="{E9DF6420-4913-BB02-1FC8-CBF0AF00FF8F}"/>
          </ac:picMkLst>
        </pc:picChg>
        <pc:picChg chg="add mod modCrop">
          <ac:chgData name="Garcia, Derek" userId="a5b6180c-55ba-43db-b954-b359b2f75762" providerId="ADAL" clId="{766E9326-03D2-4B79-96A3-D1D7A01A748D}" dt="2024-04-24T23:42:52.231" v="123" actId="14100"/>
          <ac:picMkLst>
            <pc:docMk/>
            <pc:sldMk cId="777061074" sldId="273"/>
            <ac:picMk id="5" creationId="{6146290B-1F5E-904E-7FBA-2D58E84D9A11}"/>
          </ac:picMkLst>
        </pc:picChg>
        <pc:picChg chg="add del mod">
          <ac:chgData name="Garcia, Derek" userId="a5b6180c-55ba-43db-b954-b359b2f75762" providerId="ADAL" clId="{766E9326-03D2-4B79-96A3-D1D7A01A748D}" dt="2024-04-24T23:38:03.191" v="91" actId="478"/>
          <ac:picMkLst>
            <pc:docMk/>
            <pc:sldMk cId="777061074" sldId="273"/>
            <ac:picMk id="7" creationId="{2F9A60E5-5292-C504-A11F-0C339D3E73EA}"/>
          </ac:picMkLst>
        </pc:picChg>
        <pc:picChg chg="add del mod">
          <ac:chgData name="Garcia, Derek" userId="a5b6180c-55ba-43db-b954-b359b2f75762" providerId="ADAL" clId="{766E9326-03D2-4B79-96A3-D1D7A01A748D}" dt="2024-04-24T23:39:13.472" v="100" actId="478"/>
          <ac:picMkLst>
            <pc:docMk/>
            <pc:sldMk cId="777061074" sldId="273"/>
            <ac:picMk id="9" creationId="{40A17DBB-81C6-BD96-44CD-E9A3CFA795C4}"/>
          </ac:picMkLst>
        </pc:picChg>
        <pc:picChg chg="add del mod">
          <ac:chgData name="Garcia, Derek" userId="a5b6180c-55ba-43db-b954-b359b2f75762" providerId="ADAL" clId="{766E9326-03D2-4B79-96A3-D1D7A01A748D}" dt="2024-04-24T23:42:38.890" v="118" actId="21"/>
          <ac:picMkLst>
            <pc:docMk/>
            <pc:sldMk cId="777061074" sldId="273"/>
            <ac:picMk id="11" creationId="{B1BE8E93-72C3-DAA9-310A-A6492538A481}"/>
          </ac:picMkLst>
        </pc:picChg>
      </pc:sldChg>
      <pc:sldChg chg="addSp delSp modSp new mod ord setBg">
        <pc:chgData name="Garcia, Derek" userId="a5b6180c-55ba-43db-b954-b359b2f75762" providerId="ADAL" clId="{766E9326-03D2-4B79-96A3-D1D7A01A748D}" dt="2024-04-24T23:46:14.195" v="225" actId="20577"/>
        <pc:sldMkLst>
          <pc:docMk/>
          <pc:sldMk cId="4147336399" sldId="274"/>
        </pc:sldMkLst>
        <pc:spChg chg="add mod">
          <ac:chgData name="Garcia, Derek" userId="a5b6180c-55ba-43db-b954-b359b2f75762" providerId="ADAL" clId="{766E9326-03D2-4B79-96A3-D1D7A01A748D}" dt="2024-04-24T23:46:14.195" v="225" actId="20577"/>
          <ac:spMkLst>
            <pc:docMk/>
            <pc:sldMk cId="4147336399" sldId="274"/>
            <ac:spMk id="2" creationId="{D20EB95C-573D-3BD9-7E5B-A838219311BC}"/>
          </ac:spMkLst>
        </pc:spChg>
        <pc:spChg chg="add del">
          <ac:chgData name="Garcia, Derek" userId="a5b6180c-55ba-43db-b954-b359b2f75762" providerId="ADAL" clId="{766E9326-03D2-4B79-96A3-D1D7A01A748D}" dt="2024-04-24T05:26:22.396" v="53" actId="26606"/>
          <ac:spMkLst>
            <pc:docMk/>
            <pc:sldMk cId="4147336399" sldId="274"/>
            <ac:spMk id="9" creationId="{39E3965E-AC41-4711-9D10-E25ABB132D86}"/>
          </ac:spMkLst>
        </pc:spChg>
        <pc:spChg chg="add del">
          <ac:chgData name="Garcia, Derek" userId="a5b6180c-55ba-43db-b954-b359b2f75762" providerId="ADAL" clId="{766E9326-03D2-4B79-96A3-D1D7A01A748D}" dt="2024-04-24T05:26:22.396" v="53" actId="26606"/>
          <ac:spMkLst>
            <pc:docMk/>
            <pc:sldMk cId="4147336399" sldId="274"/>
            <ac:spMk id="13" creationId="{990BAFCD-EA0A-47F4-8B00-AAB1E67A90CC}"/>
          </ac:spMkLst>
        </pc:spChg>
        <pc:spChg chg="add del">
          <ac:chgData name="Garcia, Derek" userId="a5b6180c-55ba-43db-b954-b359b2f75762" providerId="ADAL" clId="{766E9326-03D2-4B79-96A3-D1D7A01A748D}" dt="2024-04-24T05:26:22.396" v="53" actId="26606"/>
          <ac:spMkLst>
            <pc:docMk/>
            <pc:sldMk cId="4147336399" sldId="274"/>
            <ac:spMk id="15" creationId="{2F9C61D6-37CC-4AD4-83C3-022D08874179}"/>
          </ac:spMkLst>
        </pc:spChg>
        <pc:spChg chg="add">
          <ac:chgData name="Garcia, Derek" userId="a5b6180c-55ba-43db-b954-b359b2f75762" providerId="ADAL" clId="{766E9326-03D2-4B79-96A3-D1D7A01A748D}" dt="2024-04-24T05:26:22.396" v="53" actId="26606"/>
          <ac:spMkLst>
            <pc:docMk/>
            <pc:sldMk cId="4147336399" sldId="274"/>
            <ac:spMk id="22" creationId="{39E3965E-AC41-4711-9D10-E25ABB132D86}"/>
          </ac:spMkLst>
        </pc:spChg>
        <pc:spChg chg="add">
          <ac:chgData name="Garcia, Derek" userId="a5b6180c-55ba-43db-b954-b359b2f75762" providerId="ADAL" clId="{766E9326-03D2-4B79-96A3-D1D7A01A748D}" dt="2024-04-24T05:26:22.396" v="53" actId="26606"/>
          <ac:spMkLst>
            <pc:docMk/>
            <pc:sldMk cId="4147336399" sldId="274"/>
            <ac:spMk id="26" creationId="{EE362070-691D-44DB-98D4-BC61774B0E61}"/>
          </ac:spMkLst>
        </pc:spChg>
        <pc:spChg chg="add">
          <ac:chgData name="Garcia, Derek" userId="a5b6180c-55ba-43db-b954-b359b2f75762" providerId="ADAL" clId="{766E9326-03D2-4B79-96A3-D1D7A01A748D}" dt="2024-04-24T05:26:22.396" v="53" actId="26606"/>
          <ac:spMkLst>
            <pc:docMk/>
            <pc:sldMk cId="4147336399" sldId="274"/>
            <ac:spMk id="30" creationId="{32DB1480-5B24-4B37-B70E-C74945DD914E}"/>
          </ac:spMkLst>
        </pc:spChg>
        <pc:picChg chg="add mod ord">
          <ac:chgData name="Garcia, Derek" userId="a5b6180c-55ba-43db-b954-b359b2f75762" providerId="ADAL" clId="{766E9326-03D2-4B79-96A3-D1D7A01A748D}" dt="2024-04-24T05:26:22.396" v="53" actId="26606"/>
          <ac:picMkLst>
            <pc:docMk/>
            <pc:sldMk cId="4147336399" sldId="274"/>
            <ac:picMk id="6" creationId="{C4368241-7828-A6B5-0068-DD908C27C761}"/>
          </ac:picMkLst>
        </pc:picChg>
        <pc:cxnChg chg="add del">
          <ac:chgData name="Garcia, Derek" userId="a5b6180c-55ba-43db-b954-b359b2f75762" providerId="ADAL" clId="{766E9326-03D2-4B79-96A3-D1D7A01A748D}" dt="2024-04-24T05:26:22.396" v="53" actId="26606"/>
          <ac:cxnSpMkLst>
            <pc:docMk/>
            <pc:sldMk cId="4147336399" sldId="274"/>
            <ac:cxnSpMk id="11" creationId="{1F5DC8C3-BA5F-4EED-BB9A-A14272BD82A1}"/>
          </ac:cxnSpMkLst>
        </pc:cxnChg>
        <pc:cxnChg chg="add del">
          <ac:chgData name="Garcia, Derek" userId="a5b6180c-55ba-43db-b954-b359b2f75762" providerId="ADAL" clId="{766E9326-03D2-4B79-96A3-D1D7A01A748D}" dt="2024-04-24T05:26:22.396" v="53" actId="26606"/>
          <ac:cxnSpMkLst>
            <pc:docMk/>
            <pc:sldMk cId="4147336399" sldId="274"/>
            <ac:cxnSpMk id="17" creationId="{2669285E-35F6-4010-B084-229A808458CD}"/>
          </ac:cxnSpMkLst>
        </pc:cxnChg>
        <pc:cxnChg chg="add">
          <ac:chgData name="Garcia, Derek" userId="a5b6180c-55ba-43db-b954-b359b2f75762" providerId="ADAL" clId="{766E9326-03D2-4B79-96A3-D1D7A01A748D}" dt="2024-04-24T05:26:22.396" v="53" actId="26606"/>
          <ac:cxnSpMkLst>
            <pc:docMk/>
            <pc:sldMk cId="4147336399" sldId="274"/>
            <ac:cxnSpMk id="24" creationId="{1F5DC8C3-BA5F-4EED-BB9A-A14272BD82A1}"/>
          </ac:cxnSpMkLst>
        </pc:cxnChg>
        <pc:cxnChg chg="add">
          <ac:chgData name="Garcia, Derek" userId="a5b6180c-55ba-43db-b954-b359b2f75762" providerId="ADAL" clId="{766E9326-03D2-4B79-96A3-D1D7A01A748D}" dt="2024-04-24T05:26:22.396" v="53" actId="26606"/>
          <ac:cxnSpMkLst>
            <pc:docMk/>
            <pc:sldMk cId="4147336399" sldId="274"/>
            <ac:cxnSpMk id="28" creationId="{5A7EFE9C-DAE7-4ECA-BDB2-34E2534B8AB7}"/>
          </ac:cxnSpMkLst>
        </pc:cxnChg>
      </pc:sldChg>
      <pc:sldChg chg="addSp modSp new mod ord">
        <pc:chgData name="Garcia, Derek" userId="a5b6180c-55ba-43db-b954-b359b2f75762" providerId="ADAL" clId="{766E9326-03D2-4B79-96A3-D1D7A01A748D}" dt="2024-04-25T04:17:46.640" v="1115" actId="1076"/>
        <pc:sldMkLst>
          <pc:docMk/>
          <pc:sldMk cId="531319505" sldId="275"/>
        </pc:sldMkLst>
        <pc:picChg chg="add mod">
          <ac:chgData name="Garcia, Derek" userId="a5b6180c-55ba-43db-b954-b359b2f75762" providerId="ADAL" clId="{766E9326-03D2-4B79-96A3-D1D7A01A748D}" dt="2024-04-24T23:42:29.330" v="115" actId="1076"/>
          <ac:picMkLst>
            <pc:docMk/>
            <pc:sldMk cId="531319505" sldId="275"/>
            <ac:picMk id="3" creationId="{051B4C78-62C7-8609-F5D5-2521B5376C75}"/>
          </ac:picMkLst>
        </pc:picChg>
        <pc:picChg chg="add mod">
          <ac:chgData name="Garcia, Derek" userId="a5b6180c-55ba-43db-b954-b359b2f75762" providerId="ADAL" clId="{766E9326-03D2-4B79-96A3-D1D7A01A748D}" dt="2024-04-25T04:17:46.640" v="1115" actId="1076"/>
          <ac:picMkLst>
            <pc:docMk/>
            <pc:sldMk cId="531319505" sldId="275"/>
            <ac:picMk id="5" creationId="{A788572A-60CA-3975-6AB0-246370BD4E43}"/>
          </ac:picMkLst>
        </pc:picChg>
        <pc:picChg chg="add mod">
          <ac:chgData name="Garcia, Derek" userId="a5b6180c-55ba-43db-b954-b359b2f75762" providerId="ADAL" clId="{766E9326-03D2-4B79-96A3-D1D7A01A748D}" dt="2024-04-24T23:42:44.739" v="121" actId="14100"/>
          <ac:picMkLst>
            <pc:docMk/>
            <pc:sldMk cId="531319505" sldId="275"/>
            <ac:picMk id="11" creationId="{B1BE8E93-72C3-DAA9-310A-A6492538A481}"/>
          </ac:picMkLst>
        </pc:picChg>
      </pc:sldChg>
      <pc:sldChg chg="addSp delSp modSp new mod">
        <pc:chgData name="Garcia, Derek" userId="a5b6180c-55ba-43db-b954-b359b2f75762" providerId="ADAL" clId="{766E9326-03D2-4B79-96A3-D1D7A01A748D}" dt="2024-04-25T00:31:16.438" v="615" actId="14100"/>
        <pc:sldMkLst>
          <pc:docMk/>
          <pc:sldMk cId="222857033" sldId="276"/>
        </pc:sldMkLst>
        <pc:picChg chg="add mod">
          <ac:chgData name="Garcia, Derek" userId="a5b6180c-55ba-43db-b954-b359b2f75762" providerId="ADAL" clId="{766E9326-03D2-4B79-96A3-D1D7A01A748D}" dt="2024-04-25T00:31:16.438" v="615" actId="14100"/>
          <ac:picMkLst>
            <pc:docMk/>
            <pc:sldMk cId="222857033" sldId="276"/>
            <ac:picMk id="3" creationId="{012DF871-D3EC-B877-0AC5-A62C6ABFF9C2}"/>
          </ac:picMkLst>
        </pc:picChg>
        <pc:picChg chg="add mod">
          <ac:chgData name="Garcia, Derek" userId="a5b6180c-55ba-43db-b954-b359b2f75762" providerId="ADAL" clId="{766E9326-03D2-4B79-96A3-D1D7A01A748D}" dt="2024-04-25T00:10:32.126" v="609" actId="1076"/>
          <ac:picMkLst>
            <pc:docMk/>
            <pc:sldMk cId="222857033" sldId="276"/>
            <ac:picMk id="5" creationId="{2CD06DA0-B2B3-F106-E4F8-B8C7C1EB2EBF}"/>
          </ac:picMkLst>
        </pc:picChg>
        <pc:picChg chg="add mod">
          <ac:chgData name="Garcia, Derek" userId="a5b6180c-55ba-43db-b954-b359b2f75762" providerId="ADAL" clId="{766E9326-03D2-4B79-96A3-D1D7A01A748D}" dt="2024-04-25T00:10:35.751" v="610" actId="1076"/>
          <ac:picMkLst>
            <pc:docMk/>
            <pc:sldMk cId="222857033" sldId="276"/>
            <ac:picMk id="11" creationId="{EC7CF40E-8193-2AD7-6625-792C619DAB70}"/>
          </ac:picMkLst>
        </pc:picChg>
        <pc:inkChg chg="add del">
          <ac:chgData name="Garcia, Derek" userId="a5b6180c-55ba-43db-b954-b359b2f75762" providerId="ADAL" clId="{766E9326-03D2-4B79-96A3-D1D7A01A748D}" dt="2024-04-25T00:08:11.576" v="594"/>
          <ac:inkMkLst>
            <pc:docMk/>
            <pc:sldMk cId="222857033" sldId="276"/>
            <ac:inkMk id="6" creationId="{868DECEF-F021-55AD-E01B-26E1F888E1CB}"/>
          </ac:inkMkLst>
        </pc:inkChg>
        <pc:inkChg chg="add del">
          <ac:chgData name="Garcia, Derek" userId="a5b6180c-55ba-43db-b954-b359b2f75762" providerId="ADAL" clId="{766E9326-03D2-4B79-96A3-D1D7A01A748D}" dt="2024-04-25T00:10:04.143" v="601"/>
          <ac:inkMkLst>
            <pc:docMk/>
            <pc:sldMk cId="222857033" sldId="276"/>
            <ac:inkMk id="7" creationId="{A426650C-5EB9-AD50-E993-BED7411B9596}"/>
          </ac:inkMkLst>
        </pc:inkChg>
        <pc:inkChg chg="add del">
          <ac:chgData name="Garcia, Derek" userId="a5b6180c-55ba-43db-b954-b359b2f75762" providerId="ADAL" clId="{766E9326-03D2-4B79-96A3-D1D7A01A748D}" dt="2024-04-25T00:10:04.724" v="602"/>
          <ac:inkMkLst>
            <pc:docMk/>
            <pc:sldMk cId="222857033" sldId="276"/>
            <ac:inkMk id="8" creationId="{993C1ABB-55BD-BC22-82F6-08FB5415115B}"/>
          </ac:inkMkLst>
        </pc:inkChg>
        <pc:inkChg chg="add del">
          <ac:chgData name="Garcia, Derek" userId="a5b6180c-55ba-43db-b954-b359b2f75762" providerId="ADAL" clId="{766E9326-03D2-4B79-96A3-D1D7A01A748D}" dt="2024-04-25T00:10:44.607" v="611"/>
          <ac:inkMkLst>
            <pc:docMk/>
            <pc:sldMk cId="222857033" sldId="276"/>
            <ac:inkMk id="9" creationId="{E938CA92-829E-A329-E56D-D5FCEC636014}"/>
          </ac:inkMkLst>
        </pc:inkChg>
        <pc:inkChg chg="add">
          <ac:chgData name="Garcia, Derek" userId="a5b6180c-55ba-43db-b954-b359b2f75762" providerId="ADAL" clId="{766E9326-03D2-4B79-96A3-D1D7A01A748D}" dt="2024-04-25T00:10:54.712" v="612" actId="9405"/>
          <ac:inkMkLst>
            <pc:docMk/>
            <pc:sldMk cId="222857033" sldId="276"/>
            <ac:inkMk id="12" creationId="{9CE01080-CD44-307F-500A-D08EC03594C9}"/>
          </ac:inkMkLst>
        </pc:inkChg>
        <pc:inkChg chg="add">
          <ac:chgData name="Garcia, Derek" userId="a5b6180c-55ba-43db-b954-b359b2f75762" providerId="ADAL" clId="{766E9326-03D2-4B79-96A3-D1D7A01A748D}" dt="2024-04-25T00:31:07.064" v="613" actId="9405"/>
          <ac:inkMkLst>
            <pc:docMk/>
            <pc:sldMk cId="222857033" sldId="276"/>
            <ac:inkMk id="13" creationId="{C2170CEF-EAFE-822D-39BA-A768CF65D1EE}"/>
          </ac:inkMkLst>
        </pc:inkChg>
        <pc:inkChg chg="add">
          <ac:chgData name="Garcia, Derek" userId="a5b6180c-55ba-43db-b954-b359b2f75762" providerId="ADAL" clId="{766E9326-03D2-4B79-96A3-D1D7A01A748D}" dt="2024-04-25T00:31:08.241" v="614" actId="9405"/>
          <ac:inkMkLst>
            <pc:docMk/>
            <pc:sldMk cId="222857033" sldId="276"/>
            <ac:inkMk id="14" creationId="{3F5BAF04-5ACF-84B0-F997-039D50A2CB65}"/>
          </ac:inkMkLst>
        </pc:inkChg>
      </pc:sldChg>
      <pc:sldChg chg="addSp delSp modSp new mod modClrScheme chgLayout">
        <pc:chgData name="Garcia, Derek" userId="a5b6180c-55ba-43db-b954-b359b2f75762" providerId="ADAL" clId="{766E9326-03D2-4B79-96A3-D1D7A01A748D}" dt="2024-04-25T04:16:11.843" v="1113" actId="700"/>
        <pc:sldMkLst>
          <pc:docMk/>
          <pc:sldMk cId="1969563230" sldId="277"/>
        </pc:sldMkLst>
        <pc:spChg chg="add del mod ord">
          <ac:chgData name="Garcia, Derek" userId="a5b6180c-55ba-43db-b954-b359b2f75762" providerId="ADAL" clId="{766E9326-03D2-4B79-96A3-D1D7A01A748D}" dt="2024-04-25T04:16:11.843" v="1113" actId="700"/>
          <ac:spMkLst>
            <pc:docMk/>
            <pc:sldMk cId="1969563230" sldId="277"/>
            <ac:spMk id="18" creationId="{C0C8E891-F3BA-41F8-764F-0E79A2C6FEE4}"/>
          </ac:spMkLst>
        </pc:spChg>
        <pc:spChg chg="add del mod ord">
          <ac:chgData name="Garcia, Derek" userId="a5b6180c-55ba-43db-b954-b359b2f75762" providerId="ADAL" clId="{766E9326-03D2-4B79-96A3-D1D7A01A748D}" dt="2024-04-25T04:16:11.843" v="1113" actId="700"/>
          <ac:spMkLst>
            <pc:docMk/>
            <pc:sldMk cId="1969563230" sldId="277"/>
            <ac:spMk id="19" creationId="{B19133CE-0D3D-27D3-A3AC-3B46BB4C66A0}"/>
          </ac:spMkLst>
        </pc:spChg>
        <pc:picChg chg="add">
          <ac:chgData name="Garcia, Derek" userId="a5b6180c-55ba-43db-b954-b359b2f75762" providerId="ADAL" clId="{766E9326-03D2-4B79-96A3-D1D7A01A748D}" dt="2024-04-25T00:32:55.387" v="617" actId="22"/>
          <ac:picMkLst>
            <pc:docMk/>
            <pc:sldMk cId="1969563230" sldId="277"/>
            <ac:picMk id="3" creationId="{3D409E8A-81F3-F5B6-AA24-C67AC03BBD26}"/>
          </ac:picMkLst>
        </pc:picChg>
        <pc:picChg chg="add mod">
          <ac:chgData name="Garcia, Derek" userId="a5b6180c-55ba-43db-b954-b359b2f75762" providerId="ADAL" clId="{766E9326-03D2-4B79-96A3-D1D7A01A748D}" dt="2024-04-25T00:37:25.745" v="622" actId="1076"/>
          <ac:picMkLst>
            <pc:docMk/>
            <pc:sldMk cId="1969563230" sldId="277"/>
            <ac:picMk id="5" creationId="{B73BB4A6-C7AA-7A41-8BC2-A0CF3471BCA7}"/>
          </ac:picMkLst>
        </pc:picChg>
        <pc:picChg chg="add mod">
          <ac:chgData name="Garcia, Derek" userId="a5b6180c-55ba-43db-b954-b359b2f75762" providerId="ADAL" clId="{766E9326-03D2-4B79-96A3-D1D7A01A748D}" dt="2024-04-25T00:54:15.792" v="629" actId="1076"/>
          <ac:picMkLst>
            <pc:docMk/>
            <pc:sldMk cId="1969563230" sldId="277"/>
            <ac:picMk id="7" creationId="{61D9F9FF-6E5F-22DC-6A9A-E545CCBD4171}"/>
          </ac:picMkLst>
        </pc:picChg>
        <pc:picChg chg="add del mod">
          <ac:chgData name="Garcia, Derek" userId="a5b6180c-55ba-43db-b954-b359b2f75762" providerId="ADAL" clId="{766E9326-03D2-4B79-96A3-D1D7A01A748D}" dt="2024-04-25T01:09:59.714" v="966" actId="478"/>
          <ac:picMkLst>
            <pc:docMk/>
            <pc:sldMk cId="1969563230" sldId="277"/>
            <ac:picMk id="14" creationId="{9CA0A0E9-B565-E3BA-9ABE-9E5EE6BF9DBB}"/>
          </ac:picMkLst>
        </pc:picChg>
        <pc:picChg chg="add mod">
          <ac:chgData name="Garcia, Derek" userId="a5b6180c-55ba-43db-b954-b359b2f75762" providerId="ADAL" clId="{766E9326-03D2-4B79-96A3-D1D7A01A748D}" dt="2024-04-25T01:10:27.391" v="970" actId="1076"/>
          <ac:picMkLst>
            <pc:docMk/>
            <pc:sldMk cId="1969563230" sldId="277"/>
            <ac:picMk id="16" creationId="{CAC1906B-C5DE-9146-9B72-B2155B7D3669}"/>
          </ac:picMkLst>
        </pc:picChg>
        <pc:inkChg chg="add del">
          <ac:chgData name="Garcia, Derek" userId="a5b6180c-55ba-43db-b954-b359b2f75762" providerId="ADAL" clId="{766E9326-03D2-4B79-96A3-D1D7A01A748D}" dt="2024-04-25T00:58:09.341" v="632"/>
          <ac:inkMkLst>
            <pc:docMk/>
            <pc:sldMk cId="1969563230" sldId="277"/>
            <ac:inkMk id="8" creationId="{8C2E0950-4488-09CA-81F6-95A115E3410E}"/>
          </ac:inkMkLst>
        </pc:inkChg>
        <pc:inkChg chg="add del">
          <ac:chgData name="Garcia, Derek" userId="a5b6180c-55ba-43db-b954-b359b2f75762" providerId="ADAL" clId="{766E9326-03D2-4B79-96A3-D1D7A01A748D}" dt="2024-04-25T00:58:10.505" v="633"/>
          <ac:inkMkLst>
            <pc:docMk/>
            <pc:sldMk cId="1969563230" sldId="277"/>
            <ac:inkMk id="9" creationId="{A11772DE-07A9-EBF5-7EDD-E12EC82C1FC5}"/>
          </ac:inkMkLst>
        </pc:inkChg>
        <pc:inkChg chg="add">
          <ac:chgData name="Garcia, Derek" userId="a5b6180c-55ba-43db-b954-b359b2f75762" providerId="ADAL" clId="{766E9326-03D2-4B79-96A3-D1D7A01A748D}" dt="2024-04-25T00:58:17.914" v="634" actId="9405"/>
          <ac:inkMkLst>
            <pc:docMk/>
            <pc:sldMk cId="1969563230" sldId="277"/>
            <ac:inkMk id="10" creationId="{70A744F4-A2B4-C9CD-578E-4397C3C67E97}"/>
          </ac:inkMkLst>
        </pc:inkChg>
        <pc:inkChg chg="add del">
          <ac:chgData name="Garcia, Derek" userId="a5b6180c-55ba-43db-b954-b359b2f75762" providerId="ADAL" clId="{766E9326-03D2-4B79-96A3-D1D7A01A748D}" dt="2024-04-25T00:58:26.260" v="636"/>
          <ac:inkMkLst>
            <pc:docMk/>
            <pc:sldMk cId="1969563230" sldId="277"/>
            <ac:inkMk id="11" creationId="{73897422-7571-C763-FBBE-89B0622374C2}"/>
          </ac:inkMkLst>
        </pc:inkChg>
        <pc:inkChg chg="add">
          <ac:chgData name="Garcia, Derek" userId="a5b6180c-55ba-43db-b954-b359b2f75762" providerId="ADAL" clId="{766E9326-03D2-4B79-96A3-D1D7A01A748D}" dt="2024-04-25T00:58:35.417" v="637" actId="9405"/>
          <ac:inkMkLst>
            <pc:docMk/>
            <pc:sldMk cId="1969563230" sldId="277"/>
            <ac:inkMk id="12" creationId="{36D7C49B-A9D7-C06B-C627-8DED7514816F}"/>
          </ac:inkMkLst>
        </pc:inkChg>
        <pc:inkChg chg="add">
          <ac:chgData name="Garcia, Derek" userId="a5b6180c-55ba-43db-b954-b359b2f75762" providerId="ADAL" clId="{766E9326-03D2-4B79-96A3-D1D7A01A748D}" dt="2024-04-25T01:10:46.130" v="971" actId="9405"/>
          <ac:inkMkLst>
            <pc:docMk/>
            <pc:sldMk cId="1969563230" sldId="277"/>
            <ac:inkMk id="17" creationId="{7A54FBCE-F144-D58C-ECD7-EAEAEEC48240}"/>
          </ac:inkMkLst>
        </pc:inkChg>
      </pc:sldChg>
      <pc:sldChg chg="addSp delSp modSp new mod ord modClrScheme chgLayout">
        <pc:chgData name="Garcia, Derek" userId="a5b6180c-55ba-43db-b954-b359b2f75762" providerId="ADAL" clId="{766E9326-03D2-4B79-96A3-D1D7A01A748D}" dt="2024-04-24T23:51:54.709" v="575" actId="20577"/>
        <pc:sldMkLst>
          <pc:docMk/>
          <pc:sldMk cId="2111105644" sldId="278"/>
        </pc:sldMkLst>
        <pc:spChg chg="add del mod">
          <ac:chgData name="Garcia, Derek" userId="a5b6180c-55ba-43db-b954-b359b2f75762" providerId="ADAL" clId="{766E9326-03D2-4B79-96A3-D1D7A01A748D}" dt="2024-04-24T23:45:22.747" v="126" actId="478"/>
          <ac:spMkLst>
            <pc:docMk/>
            <pc:sldMk cId="2111105644" sldId="278"/>
            <ac:spMk id="2" creationId="{90A39F54-BC75-A09D-6688-17B89C57B7C0}"/>
          </ac:spMkLst>
        </pc:spChg>
        <pc:spChg chg="add mod">
          <ac:chgData name="Garcia, Derek" userId="a5b6180c-55ba-43db-b954-b359b2f75762" providerId="ADAL" clId="{766E9326-03D2-4B79-96A3-D1D7A01A748D}" dt="2024-04-24T23:45:45.249" v="178" actId="20577"/>
          <ac:spMkLst>
            <pc:docMk/>
            <pc:sldMk cId="2111105644" sldId="278"/>
            <ac:spMk id="3" creationId="{9D9FF17D-EE1A-0CDD-0F56-74423B659029}"/>
          </ac:spMkLst>
        </pc:spChg>
        <pc:spChg chg="add mod">
          <ac:chgData name="Garcia, Derek" userId="a5b6180c-55ba-43db-b954-b359b2f75762" providerId="ADAL" clId="{766E9326-03D2-4B79-96A3-D1D7A01A748D}" dt="2024-04-24T23:51:54.709" v="575" actId="20577"/>
          <ac:spMkLst>
            <pc:docMk/>
            <pc:sldMk cId="2111105644" sldId="278"/>
            <ac:spMk id="4" creationId="{246B2245-E3A6-575C-1830-5C1B51CC1F24}"/>
          </ac:spMkLst>
        </pc:spChg>
      </pc:sldChg>
      <pc:sldChg chg="addSp delSp modSp new del mod modClrScheme chgLayout">
        <pc:chgData name="Garcia, Derek" userId="a5b6180c-55ba-43db-b954-b359b2f75762" providerId="ADAL" clId="{766E9326-03D2-4B79-96A3-D1D7A01A748D}" dt="2024-04-25T04:46:50.599" v="1277" actId="2696"/>
        <pc:sldMkLst>
          <pc:docMk/>
          <pc:sldMk cId="2945330650" sldId="279"/>
        </pc:sldMkLst>
        <pc:spChg chg="add del mod ord">
          <ac:chgData name="Garcia, Derek" userId="a5b6180c-55ba-43db-b954-b359b2f75762" providerId="ADAL" clId="{766E9326-03D2-4B79-96A3-D1D7A01A748D}" dt="2024-04-25T01:04:32.335" v="642" actId="700"/>
          <ac:spMkLst>
            <pc:docMk/>
            <pc:sldMk cId="2945330650" sldId="279"/>
            <ac:spMk id="2" creationId="{1B6A9283-9DC3-798D-A252-3A09C8017E83}"/>
          </ac:spMkLst>
        </pc:spChg>
        <pc:spChg chg="add del mod ord">
          <ac:chgData name="Garcia, Derek" userId="a5b6180c-55ba-43db-b954-b359b2f75762" providerId="ADAL" clId="{766E9326-03D2-4B79-96A3-D1D7A01A748D}" dt="2024-04-25T01:04:32.335" v="642" actId="700"/>
          <ac:spMkLst>
            <pc:docMk/>
            <pc:sldMk cId="2945330650" sldId="279"/>
            <ac:spMk id="3" creationId="{8994D67A-002A-60B5-CC6D-B2AFBA556396}"/>
          </ac:spMkLst>
        </pc:spChg>
        <pc:spChg chg="add mod ord">
          <ac:chgData name="Garcia, Derek" userId="a5b6180c-55ba-43db-b954-b359b2f75762" providerId="ADAL" clId="{766E9326-03D2-4B79-96A3-D1D7A01A748D}" dt="2024-04-25T04:37:06.849" v="1152" actId="20577"/>
          <ac:spMkLst>
            <pc:docMk/>
            <pc:sldMk cId="2945330650" sldId="279"/>
            <ac:spMk id="4" creationId="{90E08330-15E4-8AC3-C6B2-8F671B7805FD}"/>
          </ac:spMkLst>
        </pc:spChg>
        <pc:spChg chg="add del mod ord">
          <ac:chgData name="Garcia, Derek" userId="a5b6180c-55ba-43db-b954-b359b2f75762" providerId="ADAL" clId="{766E9326-03D2-4B79-96A3-D1D7A01A748D}" dt="2024-04-25T03:57:35.590" v="1109" actId="700"/>
          <ac:spMkLst>
            <pc:docMk/>
            <pc:sldMk cId="2945330650" sldId="279"/>
            <ac:spMk id="5" creationId="{2EA28E02-E7E9-F680-12A5-17DDC1A75E4E}"/>
          </ac:spMkLst>
        </pc:spChg>
        <pc:spChg chg="add del mod">
          <ac:chgData name="Garcia, Derek" userId="a5b6180c-55ba-43db-b954-b359b2f75762" providerId="ADAL" clId="{766E9326-03D2-4B79-96A3-D1D7A01A748D}" dt="2024-04-25T03:57:32.897" v="1108"/>
          <ac:spMkLst>
            <pc:docMk/>
            <pc:sldMk cId="2945330650" sldId="279"/>
            <ac:spMk id="11" creationId="{7E4375F6-4B74-23B3-B233-5C4C88DBED0B}"/>
          </ac:spMkLst>
        </pc:spChg>
        <pc:spChg chg="add mod ord">
          <ac:chgData name="Garcia, Derek" userId="a5b6180c-55ba-43db-b954-b359b2f75762" providerId="ADAL" clId="{766E9326-03D2-4B79-96A3-D1D7A01A748D}" dt="2024-04-25T04:38:41.579" v="1216" actId="404"/>
          <ac:spMkLst>
            <pc:docMk/>
            <pc:sldMk cId="2945330650" sldId="279"/>
            <ac:spMk id="12" creationId="{C8E5C04D-5BAF-FEF5-FA4D-3EB70920212B}"/>
          </ac:spMkLst>
        </pc:spChg>
        <pc:spChg chg="add mod ord">
          <ac:chgData name="Garcia, Derek" userId="a5b6180c-55ba-43db-b954-b359b2f75762" providerId="ADAL" clId="{766E9326-03D2-4B79-96A3-D1D7A01A748D}" dt="2024-04-25T04:38:17.863" v="1206" actId="20577"/>
          <ac:spMkLst>
            <pc:docMk/>
            <pc:sldMk cId="2945330650" sldId="279"/>
            <ac:spMk id="13" creationId="{10227167-0F4B-3039-0C9E-B096861079EA}"/>
          </ac:spMkLst>
        </pc:spChg>
        <pc:grpChg chg="mod">
          <ac:chgData name="Garcia, Derek" userId="a5b6180c-55ba-43db-b954-b359b2f75762" providerId="ADAL" clId="{766E9326-03D2-4B79-96A3-D1D7A01A748D}" dt="2024-04-25T01:04:34.628" v="646"/>
          <ac:grpSpMkLst>
            <pc:docMk/>
            <pc:sldMk cId="2945330650" sldId="279"/>
            <ac:grpSpMk id="9" creationId="{DDC4FDB1-0A42-9CD4-6C82-E406FE28292F}"/>
          </ac:grpSpMkLst>
        </pc:grpChg>
        <pc:inkChg chg="add mod">
          <ac:chgData name="Garcia, Derek" userId="a5b6180c-55ba-43db-b954-b359b2f75762" providerId="ADAL" clId="{766E9326-03D2-4B79-96A3-D1D7A01A748D}" dt="2024-04-25T01:04:34.628" v="646"/>
          <ac:inkMkLst>
            <pc:docMk/>
            <pc:sldMk cId="2945330650" sldId="279"/>
            <ac:inkMk id="6" creationId="{D826B8AA-520B-0504-044E-8E120978C59B}"/>
          </ac:inkMkLst>
        </pc:inkChg>
        <pc:inkChg chg="add mod">
          <ac:chgData name="Garcia, Derek" userId="a5b6180c-55ba-43db-b954-b359b2f75762" providerId="ADAL" clId="{766E9326-03D2-4B79-96A3-D1D7A01A748D}" dt="2024-04-25T01:04:34.628" v="646"/>
          <ac:inkMkLst>
            <pc:docMk/>
            <pc:sldMk cId="2945330650" sldId="279"/>
            <ac:inkMk id="7" creationId="{C59A19EC-BA5F-BA7E-C447-ACFF196E31D2}"/>
          </ac:inkMkLst>
        </pc:inkChg>
        <pc:inkChg chg="add">
          <ac:chgData name="Garcia, Derek" userId="a5b6180c-55ba-43db-b954-b359b2f75762" providerId="ADAL" clId="{766E9326-03D2-4B79-96A3-D1D7A01A748D}" dt="2024-04-25T01:04:34.073" v="645" actId="9405"/>
          <ac:inkMkLst>
            <pc:docMk/>
            <pc:sldMk cId="2945330650" sldId="279"/>
            <ac:inkMk id="8" creationId="{C587AB6A-64C3-0CAF-397D-0140739BE327}"/>
          </ac:inkMkLst>
        </pc:inkChg>
        <pc:inkChg chg="add del">
          <ac:chgData name="Garcia, Derek" userId="a5b6180c-55ba-43db-b954-b359b2f75762" providerId="ADAL" clId="{766E9326-03D2-4B79-96A3-D1D7A01A748D}" dt="2024-04-25T01:11:38.180" v="973"/>
          <ac:inkMkLst>
            <pc:docMk/>
            <pc:sldMk cId="2945330650" sldId="279"/>
            <ac:inkMk id="10" creationId="{A9797B20-2713-EAF1-2EE7-E9DA7B4FCCA2}"/>
          </ac:inkMkLst>
        </pc:inkChg>
        <pc:inkChg chg="add del">
          <ac:chgData name="Garcia, Derek" userId="a5b6180c-55ba-43db-b954-b359b2f75762" providerId="ADAL" clId="{766E9326-03D2-4B79-96A3-D1D7A01A748D}" dt="2024-04-25T04:36:44.744" v="1146"/>
          <ac:inkMkLst>
            <pc:docMk/>
            <pc:sldMk cId="2945330650" sldId="279"/>
            <ac:inkMk id="14" creationId="{76A9626F-6365-2283-4FE2-BB4AC82DCF9E}"/>
          </ac:inkMkLst>
        </pc:inkChg>
      </pc:sldChg>
      <pc:sldChg chg="addSp new mod ord">
        <pc:chgData name="Garcia, Derek" userId="a5b6180c-55ba-43db-b954-b359b2f75762" providerId="ADAL" clId="{766E9326-03D2-4B79-96A3-D1D7A01A748D}" dt="2024-04-25T03:59:23.940" v="1110" actId="22"/>
        <pc:sldMkLst>
          <pc:docMk/>
          <pc:sldMk cId="3092085889" sldId="280"/>
        </pc:sldMkLst>
        <pc:picChg chg="add">
          <ac:chgData name="Garcia, Derek" userId="a5b6180c-55ba-43db-b954-b359b2f75762" providerId="ADAL" clId="{766E9326-03D2-4B79-96A3-D1D7A01A748D}" dt="2024-04-25T03:59:23.940" v="1110" actId="22"/>
          <ac:picMkLst>
            <pc:docMk/>
            <pc:sldMk cId="3092085889" sldId="280"/>
            <ac:picMk id="3" creationId="{0C1A0D90-6E0D-EF97-5CEB-27E3A12B82E2}"/>
          </ac:picMkLst>
        </pc:picChg>
      </pc:sldChg>
      <pc:sldChg chg="addSp delSp modSp new mod setBg modClrScheme chgLayout">
        <pc:chgData name="Garcia, Derek" userId="a5b6180c-55ba-43db-b954-b359b2f75762" providerId="ADAL" clId="{766E9326-03D2-4B79-96A3-D1D7A01A748D}" dt="2024-04-25T03:53:56.176" v="1101" actId="20577"/>
        <pc:sldMkLst>
          <pc:docMk/>
          <pc:sldMk cId="1465737973" sldId="281"/>
        </pc:sldMkLst>
        <pc:spChg chg="mod ord">
          <ac:chgData name="Garcia, Derek" userId="a5b6180c-55ba-43db-b954-b359b2f75762" providerId="ADAL" clId="{766E9326-03D2-4B79-96A3-D1D7A01A748D}" dt="2024-04-25T01:06:00.785" v="732" actId="26606"/>
          <ac:spMkLst>
            <pc:docMk/>
            <pc:sldMk cId="1465737973" sldId="281"/>
            <ac:spMk id="2" creationId="{C9FB7036-44C1-EA0E-A2B2-910DFB04A04B}"/>
          </ac:spMkLst>
        </pc:spChg>
        <pc:spChg chg="del mod ord">
          <ac:chgData name="Garcia, Derek" userId="a5b6180c-55ba-43db-b954-b359b2f75762" providerId="ADAL" clId="{766E9326-03D2-4B79-96A3-D1D7A01A748D}" dt="2024-04-25T01:05:56.826" v="731" actId="700"/>
          <ac:spMkLst>
            <pc:docMk/>
            <pc:sldMk cId="1465737973" sldId="281"/>
            <ac:spMk id="3" creationId="{15A79496-8413-ABB2-57E5-263CAC78FC21}"/>
          </ac:spMkLst>
        </pc:spChg>
        <pc:spChg chg="add mod ord">
          <ac:chgData name="Garcia, Derek" userId="a5b6180c-55ba-43db-b954-b359b2f75762" providerId="ADAL" clId="{766E9326-03D2-4B79-96A3-D1D7A01A748D}" dt="2024-04-25T03:53:56.176" v="1101" actId="20577"/>
          <ac:spMkLst>
            <pc:docMk/>
            <pc:sldMk cId="1465737973" sldId="281"/>
            <ac:spMk id="4" creationId="{79F2E9B5-3BC1-2976-1D96-E0688D7B76BB}"/>
          </ac:spMkLst>
        </pc:spChg>
        <pc:spChg chg="add">
          <ac:chgData name="Garcia, Derek" userId="a5b6180c-55ba-43db-b954-b359b2f75762" providerId="ADAL" clId="{766E9326-03D2-4B79-96A3-D1D7A01A748D}" dt="2024-04-25T01:06:00.785" v="732" actId="26606"/>
          <ac:spMkLst>
            <pc:docMk/>
            <pc:sldMk cId="1465737973" sldId="281"/>
            <ac:spMk id="9" creationId="{3558DB37-9FEE-48A2-8578-ED0401573943}"/>
          </ac:spMkLst>
        </pc:spChg>
        <pc:spChg chg="add">
          <ac:chgData name="Garcia, Derek" userId="a5b6180c-55ba-43db-b954-b359b2f75762" providerId="ADAL" clId="{766E9326-03D2-4B79-96A3-D1D7A01A748D}" dt="2024-04-25T01:06:00.785" v="732" actId="26606"/>
          <ac:spMkLst>
            <pc:docMk/>
            <pc:sldMk cId="1465737973" sldId="281"/>
            <ac:spMk id="11" creationId="{5F7FCCA6-00E2-4F74-A105-0D769872F243}"/>
          </ac:spMkLst>
        </pc:spChg>
        <pc:spChg chg="add">
          <ac:chgData name="Garcia, Derek" userId="a5b6180c-55ba-43db-b954-b359b2f75762" providerId="ADAL" clId="{766E9326-03D2-4B79-96A3-D1D7A01A748D}" dt="2024-04-25T01:06:00.785" v="732" actId="26606"/>
          <ac:spMkLst>
            <pc:docMk/>
            <pc:sldMk cId="1465737973" sldId="281"/>
            <ac:spMk id="13" creationId="{359CEC61-F44B-43B3-B40F-AE38C5AF1D5F}"/>
          </ac:spMkLst>
        </pc:spChg>
      </pc:sldChg>
      <pc:sldChg chg="addSp delSp modSp new mod modClrScheme chgLayout">
        <pc:chgData name="Garcia, Derek" userId="a5b6180c-55ba-43db-b954-b359b2f75762" providerId="ADAL" clId="{766E9326-03D2-4B79-96A3-D1D7A01A748D}" dt="2024-04-25T04:36:38.345" v="1144" actId="9405"/>
        <pc:sldMkLst>
          <pc:docMk/>
          <pc:sldMk cId="32809869" sldId="282"/>
        </pc:sldMkLst>
        <pc:spChg chg="add del mod ord">
          <ac:chgData name="Garcia, Derek" userId="a5b6180c-55ba-43db-b954-b359b2f75762" providerId="ADAL" clId="{766E9326-03D2-4B79-96A3-D1D7A01A748D}" dt="2024-04-25T04:32:51.733" v="1127" actId="478"/>
          <ac:spMkLst>
            <pc:docMk/>
            <pc:sldMk cId="32809869" sldId="282"/>
            <ac:spMk id="2" creationId="{49D53831-1568-8BAF-18ED-2AAA4F4DDB40}"/>
          </ac:spMkLst>
        </pc:spChg>
        <pc:spChg chg="add del mod">
          <ac:chgData name="Garcia, Derek" userId="a5b6180c-55ba-43db-b954-b359b2f75762" providerId="ADAL" clId="{766E9326-03D2-4B79-96A3-D1D7A01A748D}" dt="2024-04-25T04:32:48.158" v="1126" actId="700"/>
          <ac:spMkLst>
            <pc:docMk/>
            <pc:sldMk cId="32809869" sldId="282"/>
            <ac:spMk id="3" creationId="{948899DC-3325-27DF-8382-68192B2F7586}"/>
          </ac:spMkLst>
        </pc:spChg>
        <pc:picChg chg="add">
          <ac:chgData name="Garcia, Derek" userId="a5b6180c-55ba-43db-b954-b359b2f75762" providerId="ADAL" clId="{766E9326-03D2-4B79-96A3-D1D7A01A748D}" dt="2024-04-25T04:33:39.261" v="1128" actId="22"/>
          <ac:picMkLst>
            <pc:docMk/>
            <pc:sldMk cId="32809869" sldId="282"/>
            <ac:picMk id="5" creationId="{CFF7EC08-04B0-642A-0646-F568B7CBA1AA}"/>
          </ac:picMkLst>
        </pc:picChg>
        <pc:picChg chg="add mod">
          <ac:chgData name="Garcia, Derek" userId="a5b6180c-55ba-43db-b954-b359b2f75762" providerId="ADAL" clId="{766E9326-03D2-4B79-96A3-D1D7A01A748D}" dt="2024-04-25T04:35:32.482" v="1134" actId="14100"/>
          <ac:picMkLst>
            <pc:docMk/>
            <pc:sldMk cId="32809869" sldId="282"/>
            <ac:picMk id="7" creationId="{0046D0F2-4628-DAB5-9BDF-CFE68F998E58}"/>
          </ac:picMkLst>
        </pc:picChg>
        <pc:inkChg chg="add">
          <ac:chgData name="Garcia, Derek" userId="a5b6180c-55ba-43db-b954-b359b2f75762" providerId="ADAL" clId="{766E9326-03D2-4B79-96A3-D1D7A01A748D}" dt="2024-04-25T04:35:45.325" v="1135" actId="9405"/>
          <ac:inkMkLst>
            <pc:docMk/>
            <pc:sldMk cId="32809869" sldId="282"/>
            <ac:inkMk id="8" creationId="{306F1599-52A3-35C6-748D-39CFD02233B1}"/>
          </ac:inkMkLst>
        </pc:inkChg>
        <pc:inkChg chg="add del">
          <ac:chgData name="Garcia, Derek" userId="a5b6180c-55ba-43db-b954-b359b2f75762" providerId="ADAL" clId="{766E9326-03D2-4B79-96A3-D1D7A01A748D}" dt="2024-04-25T04:36:08.611" v="1138"/>
          <ac:inkMkLst>
            <pc:docMk/>
            <pc:sldMk cId="32809869" sldId="282"/>
            <ac:inkMk id="9" creationId="{488153B9-6BEB-080A-18DF-A4F2F2A6DCBE}"/>
          </ac:inkMkLst>
        </pc:inkChg>
        <pc:inkChg chg="add del">
          <ac:chgData name="Garcia, Derek" userId="a5b6180c-55ba-43db-b954-b359b2f75762" providerId="ADAL" clId="{766E9326-03D2-4B79-96A3-D1D7A01A748D}" dt="2024-04-25T04:36:10.288" v="1139"/>
          <ac:inkMkLst>
            <pc:docMk/>
            <pc:sldMk cId="32809869" sldId="282"/>
            <ac:inkMk id="10" creationId="{53235C48-BFC0-D248-8575-0AC76B7D28B0}"/>
          </ac:inkMkLst>
        </pc:inkChg>
        <pc:inkChg chg="add del">
          <ac:chgData name="Garcia, Derek" userId="a5b6180c-55ba-43db-b954-b359b2f75762" providerId="ADAL" clId="{766E9326-03D2-4B79-96A3-D1D7A01A748D}" dt="2024-04-25T04:36:19.024" v="1141"/>
          <ac:inkMkLst>
            <pc:docMk/>
            <pc:sldMk cId="32809869" sldId="282"/>
            <ac:inkMk id="11" creationId="{398AC0A9-2873-52B1-4D58-A9CD6BA4CA39}"/>
          </ac:inkMkLst>
        </pc:inkChg>
        <pc:inkChg chg="add del">
          <ac:chgData name="Garcia, Derek" userId="a5b6180c-55ba-43db-b954-b359b2f75762" providerId="ADAL" clId="{766E9326-03D2-4B79-96A3-D1D7A01A748D}" dt="2024-04-25T04:36:27.522" v="1143"/>
          <ac:inkMkLst>
            <pc:docMk/>
            <pc:sldMk cId="32809869" sldId="282"/>
            <ac:inkMk id="12" creationId="{5F549617-0139-6E8F-6913-2CD178D367B3}"/>
          </ac:inkMkLst>
        </pc:inkChg>
        <pc:inkChg chg="add">
          <ac:chgData name="Garcia, Derek" userId="a5b6180c-55ba-43db-b954-b359b2f75762" providerId="ADAL" clId="{766E9326-03D2-4B79-96A3-D1D7A01A748D}" dt="2024-04-25T04:36:38.345" v="1144" actId="9405"/>
          <ac:inkMkLst>
            <pc:docMk/>
            <pc:sldMk cId="32809869" sldId="282"/>
            <ac:inkMk id="13" creationId="{EE871DCE-EC68-A40B-C1AF-5BA8B67933C7}"/>
          </ac:inkMkLst>
        </pc:inkChg>
      </pc:sldChg>
      <pc:sldChg chg="new">
        <pc:chgData name="Garcia, Derek" userId="a5b6180c-55ba-43db-b954-b359b2f75762" providerId="ADAL" clId="{766E9326-03D2-4B79-96A3-D1D7A01A748D}" dt="2024-04-25T04:40:35.916" v="1217" actId="680"/>
        <pc:sldMkLst>
          <pc:docMk/>
          <pc:sldMk cId="3823142669" sldId="283"/>
        </pc:sldMkLst>
      </pc:sldChg>
      <pc:sldChg chg="addSp delSp modSp add mod ord setBg modClrScheme delDesignElem chgLayout">
        <pc:chgData name="Garcia, Derek" userId="a5b6180c-55ba-43db-b954-b359b2f75762" providerId="ADAL" clId="{766E9326-03D2-4B79-96A3-D1D7A01A748D}" dt="2024-04-25T04:44:13.672" v="1276" actId="1076"/>
        <pc:sldMkLst>
          <pc:docMk/>
          <pc:sldMk cId="4106085869" sldId="284"/>
        </pc:sldMkLst>
        <pc:spChg chg="mod ord">
          <ac:chgData name="Garcia, Derek" userId="a5b6180c-55ba-43db-b954-b359b2f75762" providerId="ADAL" clId="{766E9326-03D2-4B79-96A3-D1D7A01A748D}" dt="2024-04-25T04:43:50.568" v="1266" actId="700"/>
          <ac:spMkLst>
            <pc:docMk/>
            <pc:sldMk cId="4106085869" sldId="284"/>
            <ac:spMk id="2" creationId="{90A4E0B5-89BE-69F6-443B-AB8643047C8F}"/>
          </ac:spMkLst>
        </pc:spChg>
        <pc:spChg chg="del">
          <ac:chgData name="Garcia, Derek" userId="a5b6180c-55ba-43db-b954-b359b2f75762" providerId="ADAL" clId="{766E9326-03D2-4B79-96A3-D1D7A01A748D}" dt="2024-04-25T04:41:44.602" v="1219"/>
          <ac:spMkLst>
            <pc:docMk/>
            <pc:sldMk cId="4106085869" sldId="284"/>
            <ac:spMk id="1041" creationId="{0F6F1E82-F603-49E4-9641-09EEA984A343}"/>
          </ac:spMkLst>
        </pc:spChg>
        <pc:spChg chg="del">
          <ac:chgData name="Garcia, Derek" userId="a5b6180c-55ba-43db-b954-b359b2f75762" providerId="ADAL" clId="{766E9326-03D2-4B79-96A3-D1D7A01A748D}" dt="2024-04-25T04:41:44.602" v="1219"/>
          <ac:spMkLst>
            <pc:docMk/>
            <pc:sldMk cId="4106085869" sldId="284"/>
            <ac:spMk id="1045" creationId="{9D1595AB-90F6-488F-B5E3-F8CFCC8FAA19}"/>
          </ac:spMkLst>
        </pc:spChg>
        <pc:picChg chg="add del mod">
          <ac:chgData name="Garcia, Derek" userId="a5b6180c-55ba-43db-b954-b359b2f75762" providerId="ADAL" clId="{766E9326-03D2-4B79-96A3-D1D7A01A748D}" dt="2024-04-25T04:43:52.974" v="1267" actId="1076"/>
          <ac:picMkLst>
            <pc:docMk/>
            <pc:sldMk cId="4106085869" sldId="284"/>
            <ac:picMk id="3" creationId="{65E4FB93-310F-6756-0E78-E41CF464A1D9}"/>
          </ac:picMkLst>
        </pc:picChg>
        <pc:picChg chg="add del mod">
          <ac:chgData name="Garcia, Derek" userId="a5b6180c-55ba-43db-b954-b359b2f75762" providerId="ADAL" clId="{766E9326-03D2-4B79-96A3-D1D7A01A748D}" dt="2024-04-25T04:42:59.762" v="1249" actId="14100"/>
          <ac:picMkLst>
            <pc:docMk/>
            <pc:sldMk cId="4106085869" sldId="284"/>
            <ac:picMk id="4" creationId="{AB970A54-A421-8C0E-A990-852DFAAD81E8}"/>
          </ac:picMkLst>
        </pc:picChg>
        <pc:picChg chg="add mod">
          <ac:chgData name="Garcia, Derek" userId="a5b6180c-55ba-43db-b954-b359b2f75762" providerId="ADAL" clId="{766E9326-03D2-4B79-96A3-D1D7A01A748D}" dt="2024-04-25T04:43:01.443" v="1250"/>
          <ac:picMkLst>
            <pc:docMk/>
            <pc:sldMk cId="4106085869" sldId="284"/>
            <ac:picMk id="5" creationId="{65E4FB93-310F-6756-0E78-E41CF464A1D9}"/>
          </ac:picMkLst>
        </pc:picChg>
        <pc:picChg chg="add mod">
          <ac:chgData name="Garcia, Derek" userId="a5b6180c-55ba-43db-b954-b359b2f75762" providerId="ADAL" clId="{766E9326-03D2-4B79-96A3-D1D7A01A748D}" dt="2024-04-25T04:43:01.443" v="1250"/>
          <ac:picMkLst>
            <pc:docMk/>
            <pc:sldMk cId="4106085869" sldId="284"/>
            <ac:picMk id="6" creationId="{AB970A54-A421-8C0E-A990-852DFAAD81E8}"/>
          </ac:picMkLst>
        </pc:picChg>
        <pc:picChg chg="add mod">
          <ac:chgData name="Garcia, Derek" userId="a5b6180c-55ba-43db-b954-b359b2f75762" providerId="ADAL" clId="{766E9326-03D2-4B79-96A3-D1D7A01A748D}" dt="2024-04-25T04:43:09.777" v="1253" actId="1076"/>
          <ac:picMkLst>
            <pc:docMk/>
            <pc:sldMk cId="4106085869" sldId="284"/>
            <ac:picMk id="7" creationId="{492529C1-D36B-11D2-2651-E8CAEABFB943}"/>
          </ac:picMkLst>
        </pc:picChg>
        <pc:picChg chg="add mod">
          <ac:chgData name="Garcia, Derek" userId="a5b6180c-55ba-43db-b954-b359b2f75762" providerId="ADAL" clId="{766E9326-03D2-4B79-96A3-D1D7A01A748D}" dt="2024-04-25T04:43:09.777" v="1253" actId="1076"/>
          <ac:picMkLst>
            <pc:docMk/>
            <pc:sldMk cId="4106085869" sldId="284"/>
            <ac:picMk id="8" creationId="{58E8881B-ADB1-31DB-BD6D-C32C296C9154}"/>
          </ac:picMkLst>
        </pc:picChg>
        <pc:picChg chg="add mod">
          <ac:chgData name="Garcia, Derek" userId="a5b6180c-55ba-43db-b954-b359b2f75762" providerId="ADAL" clId="{766E9326-03D2-4B79-96A3-D1D7A01A748D}" dt="2024-04-25T04:43:53.584" v="1268" actId="1076"/>
          <ac:picMkLst>
            <pc:docMk/>
            <pc:sldMk cId="4106085869" sldId="284"/>
            <ac:picMk id="9" creationId="{0D8FB6A6-9702-A0EB-4EC9-8A488FD43C9D}"/>
          </ac:picMkLst>
        </pc:picChg>
        <pc:picChg chg="add mod">
          <ac:chgData name="Garcia, Derek" userId="a5b6180c-55ba-43db-b954-b359b2f75762" providerId="ADAL" clId="{766E9326-03D2-4B79-96A3-D1D7A01A748D}" dt="2024-04-25T04:44:12.715" v="1275" actId="1076"/>
          <ac:picMkLst>
            <pc:docMk/>
            <pc:sldMk cId="4106085869" sldId="284"/>
            <ac:picMk id="10" creationId="{49B1592E-BE20-E02B-3456-7E08177C0488}"/>
          </ac:picMkLst>
        </pc:picChg>
        <pc:picChg chg="add mod">
          <ac:chgData name="Garcia, Derek" userId="a5b6180c-55ba-43db-b954-b359b2f75762" providerId="ADAL" clId="{766E9326-03D2-4B79-96A3-D1D7A01A748D}" dt="2024-04-25T04:44:13.672" v="1276" actId="1076"/>
          <ac:picMkLst>
            <pc:docMk/>
            <pc:sldMk cId="4106085869" sldId="284"/>
            <ac:picMk id="11" creationId="{76D2CEF8-C9FD-0918-2FFE-20A11ECBA639}"/>
          </ac:picMkLst>
        </pc:picChg>
        <pc:picChg chg="del mod">
          <ac:chgData name="Garcia, Derek" userId="a5b6180c-55ba-43db-b954-b359b2f75762" providerId="ADAL" clId="{766E9326-03D2-4B79-96A3-D1D7A01A748D}" dt="2024-04-25T04:41:55.287" v="1232" actId="478"/>
          <ac:picMkLst>
            <pc:docMk/>
            <pc:sldMk cId="4106085869" sldId="284"/>
            <ac:picMk id="1026" creationId="{A102601B-D457-FDBB-4116-7376B574A23F}"/>
          </ac:picMkLst>
        </pc:picChg>
        <pc:picChg chg="del">
          <ac:chgData name="Garcia, Derek" userId="a5b6180c-55ba-43db-b954-b359b2f75762" providerId="ADAL" clId="{766E9326-03D2-4B79-96A3-D1D7A01A748D}" dt="2024-04-25T04:41:55.706" v="1233" actId="478"/>
          <ac:picMkLst>
            <pc:docMk/>
            <pc:sldMk cId="4106085869" sldId="284"/>
            <ac:picMk id="1028" creationId="{80EDD156-A3C7-78BE-8862-184881BF0588}"/>
          </ac:picMkLst>
        </pc:picChg>
        <pc:picChg chg="del">
          <ac:chgData name="Garcia, Derek" userId="a5b6180c-55ba-43db-b954-b359b2f75762" providerId="ADAL" clId="{766E9326-03D2-4B79-96A3-D1D7A01A748D}" dt="2024-04-25T04:41:56.279" v="1234" actId="478"/>
          <ac:picMkLst>
            <pc:docMk/>
            <pc:sldMk cId="4106085869" sldId="284"/>
            <ac:picMk id="1030" creationId="{D5EDF71C-1672-C047-0328-8A85A6661BD1}"/>
          </ac:picMkLst>
        </pc:picChg>
        <pc:picChg chg="del">
          <ac:chgData name="Garcia, Derek" userId="a5b6180c-55ba-43db-b954-b359b2f75762" providerId="ADAL" clId="{766E9326-03D2-4B79-96A3-D1D7A01A748D}" dt="2024-04-25T04:41:56.799" v="1235" actId="478"/>
          <ac:picMkLst>
            <pc:docMk/>
            <pc:sldMk cId="4106085869" sldId="284"/>
            <ac:picMk id="1032" creationId="{54970FFB-416C-8FE8-A11A-77403A7AC53A}"/>
          </ac:picMkLst>
        </pc:picChg>
        <pc:picChg chg="del">
          <ac:chgData name="Garcia, Derek" userId="a5b6180c-55ba-43db-b954-b359b2f75762" providerId="ADAL" clId="{766E9326-03D2-4B79-96A3-D1D7A01A748D}" dt="2024-04-25T04:41:57.189" v="1236" actId="478"/>
          <ac:picMkLst>
            <pc:docMk/>
            <pc:sldMk cId="4106085869" sldId="284"/>
            <ac:picMk id="1034" creationId="{1FFC1380-400C-F340-B1B7-F0AA0A4A64E6}"/>
          </ac:picMkLst>
        </pc:picChg>
        <pc:picChg chg="del">
          <ac:chgData name="Garcia, Derek" userId="a5b6180c-55ba-43db-b954-b359b2f75762" providerId="ADAL" clId="{766E9326-03D2-4B79-96A3-D1D7A01A748D}" dt="2024-04-25T04:41:57.521" v="1237" actId="478"/>
          <ac:picMkLst>
            <pc:docMk/>
            <pc:sldMk cId="4106085869" sldId="284"/>
            <ac:picMk id="1036" creationId="{802D19BA-9D8C-1D68-FA6A-A83A5AFFBA05}"/>
          </ac:picMkLst>
        </pc:picChg>
        <pc:cxnChg chg="del">
          <ac:chgData name="Garcia, Derek" userId="a5b6180c-55ba-43db-b954-b359b2f75762" providerId="ADAL" clId="{766E9326-03D2-4B79-96A3-D1D7A01A748D}" dt="2024-04-25T04:41:44.602" v="1219"/>
          <ac:cxnSpMkLst>
            <pc:docMk/>
            <pc:sldMk cId="4106085869" sldId="284"/>
            <ac:cxnSpMk id="1043" creationId="{C81CFD00-FC30-4AFB-A61F-3127B2C90F71}"/>
          </ac:cxnSpMkLst>
        </pc:cxnChg>
      </pc:sldChg>
      <pc:sldChg chg="addSp delSp modSp new mod setBg addAnim">
        <pc:chgData name="Garcia, Derek" userId="a5b6180c-55ba-43db-b954-b359b2f75762" providerId="ADAL" clId="{766E9326-03D2-4B79-96A3-D1D7A01A748D}" dt="2024-04-25T04:49:03.147" v="1324"/>
        <pc:sldMkLst>
          <pc:docMk/>
          <pc:sldMk cId="3881167701" sldId="285"/>
        </pc:sldMkLst>
        <pc:spChg chg="del">
          <ac:chgData name="Garcia, Derek" userId="a5b6180c-55ba-43db-b954-b359b2f75762" providerId="ADAL" clId="{766E9326-03D2-4B79-96A3-D1D7A01A748D}" dt="2024-04-25T04:48:30.952" v="1322" actId="22"/>
          <ac:spMkLst>
            <pc:docMk/>
            <pc:sldMk cId="3881167701" sldId="285"/>
            <ac:spMk id="2" creationId="{93A73077-E388-28DC-608C-2458C05A4540}"/>
          </ac:spMkLst>
        </pc:spChg>
        <pc:spChg chg="mod">
          <ac:chgData name="Garcia, Derek" userId="a5b6180c-55ba-43db-b954-b359b2f75762" providerId="ADAL" clId="{766E9326-03D2-4B79-96A3-D1D7A01A748D}" dt="2024-04-25T04:49:03.146" v="1323" actId="26606"/>
          <ac:spMkLst>
            <pc:docMk/>
            <pc:sldMk cId="3881167701" sldId="285"/>
            <ac:spMk id="3" creationId="{8861A584-FF27-EAAD-5184-32BD71E5C748}"/>
          </ac:spMkLst>
        </pc:spChg>
        <pc:spChg chg="del">
          <ac:chgData name="Garcia, Derek" userId="a5b6180c-55ba-43db-b954-b359b2f75762" providerId="ADAL" clId="{766E9326-03D2-4B79-96A3-D1D7A01A748D}" dt="2024-04-25T04:47:28.788" v="1321" actId="478"/>
          <ac:spMkLst>
            <pc:docMk/>
            <pc:sldMk cId="3881167701" sldId="285"/>
            <ac:spMk id="4" creationId="{2C54551E-8FE6-F511-55A1-7567FE94DD35}"/>
          </ac:spMkLst>
        </pc:spChg>
        <pc:spChg chg="add">
          <ac:chgData name="Garcia, Derek" userId="a5b6180c-55ba-43db-b954-b359b2f75762" providerId="ADAL" clId="{766E9326-03D2-4B79-96A3-D1D7A01A748D}" dt="2024-04-25T04:49:03.146" v="1323" actId="26606"/>
          <ac:spMkLst>
            <pc:docMk/>
            <pc:sldMk cId="3881167701" sldId="285"/>
            <ac:spMk id="11" creationId="{39E3965E-AC41-4711-9D10-E25ABB132D86}"/>
          </ac:spMkLst>
        </pc:spChg>
        <pc:spChg chg="add">
          <ac:chgData name="Garcia, Derek" userId="a5b6180c-55ba-43db-b954-b359b2f75762" providerId="ADAL" clId="{766E9326-03D2-4B79-96A3-D1D7A01A748D}" dt="2024-04-25T04:49:03.146" v="1323" actId="26606"/>
          <ac:spMkLst>
            <pc:docMk/>
            <pc:sldMk cId="3881167701" sldId="285"/>
            <ac:spMk id="15" creationId="{DFD57664-637D-40CA-83F2-B729A932BD31}"/>
          </ac:spMkLst>
        </pc:spChg>
        <pc:picChg chg="add mod ord">
          <ac:chgData name="Garcia, Derek" userId="a5b6180c-55ba-43db-b954-b359b2f75762" providerId="ADAL" clId="{766E9326-03D2-4B79-96A3-D1D7A01A748D}" dt="2024-04-25T04:49:03.146" v="1323" actId="26606"/>
          <ac:picMkLst>
            <pc:docMk/>
            <pc:sldMk cId="3881167701" sldId="285"/>
            <ac:picMk id="6" creationId="{2125E3B8-AC05-6F11-3036-F464A474A948}"/>
          </ac:picMkLst>
        </pc:picChg>
        <pc:cxnChg chg="add">
          <ac:chgData name="Garcia, Derek" userId="a5b6180c-55ba-43db-b954-b359b2f75762" providerId="ADAL" clId="{766E9326-03D2-4B79-96A3-D1D7A01A748D}" dt="2024-04-25T04:49:03.146" v="1323" actId="26606"/>
          <ac:cxnSpMkLst>
            <pc:docMk/>
            <pc:sldMk cId="3881167701" sldId="285"/>
            <ac:cxnSpMk id="13" creationId="{1F5DC8C3-BA5F-4EED-BB9A-A14272BD82A1}"/>
          </ac:cxnSpMkLst>
        </pc:cxnChg>
        <pc:cxnChg chg="add">
          <ac:chgData name="Garcia, Derek" userId="a5b6180c-55ba-43db-b954-b359b2f75762" providerId="ADAL" clId="{766E9326-03D2-4B79-96A3-D1D7A01A748D}" dt="2024-04-25T04:49:03.146" v="1323" actId="26606"/>
          <ac:cxnSpMkLst>
            <pc:docMk/>
            <pc:sldMk cId="3881167701" sldId="285"/>
            <ac:cxnSpMk id="17" creationId="{D5B557D3-D7B4-404B-84A1-9BD182BE5B06}"/>
          </ac:cxnSpMkLst>
        </pc:cxnChg>
      </pc:sldChg>
    </pc:docChg>
  </pc:docChgLst>
  <pc:docChgLst>
    <pc:chgData name="Derek Garcia" userId="531a812af97f968c" providerId="LiveId" clId="{1F7D62FD-BCA6-4ED0-92BA-450613E0595E}"/>
    <pc:docChg chg="undo redo custSel addSld delSld modSld">
      <pc:chgData name="Derek Garcia" userId="531a812af97f968c" providerId="LiveId" clId="{1F7D62FD-BCA6-4ED0-92BA-450613E0595E}" dt="2024-05-07T15:45:32.966" v="1197" actId="2696"/>
      <pc:docMkLst>
        <pc:docMk/>
      </pc:docMkLst>
      <pc:sldChg chg="del">
        <pc:chgData name="Derek Garcia" userId="531a812af97f968c" providerId="LiveId" clId="{1F7D62FD-BCA6-4ED0-92BA-450613E0595E}" dt="2024-05-07T15:45:32.966" v="1197" actId="2696"/>
        <pc:sldMkLst>
          <pc:docMk/>
          <pc:sldMk cId="3840246754" sldId="286"/>
        </pc:sldMkLst>
      </pc:sldChg>
      <pc:sldChg chg="addSp delSp modSp new mod modClrScheme chgLayout">
        <pc:chgData name="Derek Garcia" userId="531a812af97f968c" providerId="LiveId" clId="{1F7D62FD-BCA6-4ED0-92BA-450613E0595E}" dt="2024-05-07T14:15:37.720" v="795" actId="20577"/>
        <pc:sldMkLst>
          <pc:docMk/>
          <pc:sldMk cId="2157397934" sldId="289"/>
        </pc:sldMkLst>
        <pc:spChg chg="del mod ord">
          <ac:chgData name="Derek Garcia" userId="531a812af97f968c" providerId="LiveId" clId="{1F7D62FD-BCA6-4ED0-92BA-450613E0595E}" dt="2024-05-07T13:59:58.635" v="1" actId="700"/>
          <ac:spMkLst>
            <pc:docMk/>
            <pc:sldMk cId="2157397934" sldId="289"/>
            <ac:spMk id="2" creationId="{BD69FA3F-BC8C-30F6-355D-1653DF392687}"/>
          </ac:spMkLst>
        </pc:spChg>
        <pc:spChg chg="del">
          <ac:chgData name="Derek Garcia" userId="531a812af97f968c" providerId="LiveId" clId="{1F7D62FD-BCA6-4ED0-92BA-450613E0595E}" dt="2024-05-07T13:59:58.635" v="1" actId="700"/>
          <ac:spMkLst>
            <pc:docMk/>
            <pc:sldMk cId="2157397934" sldId="289"/>
            <ac:spMk id="3" creationId="{5D986C28-F51F-3AF3-60AD-56B5876FCF9F}"/>
          </ac:spMkLst>
        </pc:spChg>
        <pc:spChg chg="del mod ord">
          <ac:chgData name="Derek Garcia" userId="531a812af97f968c" providerId="LiveId" clId="{1F7D62FD-BCA6-4ED0-92BA-450613E0595E}" dt="2024-05-07T13:59:58.635" v="1" actId="700"/>
          <ac:spMkLst>
            <pc:docMk/>
            <pc:sldMk cId="2157397934" sldId="289"/>
            <ac:spMk id="4" creationId="{EDA708E3-480A-1819-1100-39582745C219}"/>
          </ac:spMkLst>
        </pc:spChg>
        <pc:spChg chg="del">
          <ac:chgData name="Derek Garcia" userId="531a812af97f968c" providerId="LiveId" clId="{1F7D62FD-BCA6-4ED0-92BA-450613E0595E}" dt="2024-05-07T13:59:58.635" v="1" actId="700"/>
          <ac:spMkLst>
            <pc:docMk/>
            <pc:sldMk cId="2157397934" sldId="289"/>
            <ac:spMk id="5" creationId="{ADDB927A-300D-573E-BC63-7987A1D2F948}"/>
          </ac:spMkLst>
        </pc:spChg>
        <pc:spChg chg="del">
          <ac:chgData name="Derek Garcia" userId="531a812af97f968c" providerId="LiveId" clId="{1F7D62FD-BCA6-4ED0-92BA-450613E0595E}" dt="2024-05-07T13:59:58.635" v="1" actId="700"/>
          <ac:spMkLst>
            <pc:docMk/>
            <pc:sldMk cId="2157397934" sldId="289"/>
            <ac:spMk id="6" creationId="{43845871-3313-2D71-2166-11DDDA7138D5}"/>
          </ac:spMkLst>
        </pc:spChg>
        <pc:spChg chg="add mod ord">
          <ac:chgData name="Derek Garcia" userId="531a812af97f968c" providerId="LiveId" clId="{1F7D62FD-BCA6-4ED0-92BA-450613E0595E}" dt="2024-05-07T14:04:01.532" v="30" actId="20577"/>
          <ac:spMkLst>
            <pc:docMk/>
            <pc:sldMk cId="2157397934" sldId="289"/>
            <ac:spMk id="7" creationId="{53102395-A715-1C32-4773-071361CE229E}"/>
          </ac:spMkLst>
        </pc:spChg>
        <pc:spChg chg="add mod ord">
          <ac:chgData name="Derek Garcia" userId="531a812af97f968c" providerId="LiveId" clId="{1F7D62FD-BCA6-4ED0-92BA-450613E0595E}" dt="2024-05-07T14:15:37.720" v="795" actId="20577"/>
          <ac:spMkLst>
            <pc:docMk/>
            <pc:sldMk cId="2157397934" sldId="289"/>
            <ac:spMk id="8" creationId="{968CD96D-E632-F063-CCFB-C9840011995C}"/>
          </ac:spMkLst>
        </pc:spChg>
      </pc:sldChg>
      <pc:sldChg chg="modSp new mod">
        <pc:chgData name="Derek Garcia" userId="531a812af97f968c" providerId="LiveId" clId="{1F7D62FD-BCA6-4ED0-92BA-450613E0595E}" dt="2024-05-07T14:25:34.879" v="1181" actId="27636"/>
        <pc:sldMkLst>
          <pc:docMk/>
          <pc:sldMk cId="2793310089" sldId="290"/>
        </pc:sldMkLst>
        <pc:spChg chg="mod">
          <ac:chgData name="Derek Garcia" userId="531a812af97f968c" providerId="LiveId" clId="{1F7D62FD-BCA6-4ED0-92BA-450613E0595E}" dt="2024-05-07T14:20:58.673" v="806" actId="20577"/>
          <ac:spMkLst>
            <pc:docMk/>
            <pc:sldMk cId="2793310089" sldId="290"/>
            <ac:spMk id="2" creationId="{B3FCC0E5-8EB4-0405-9E8E-30BB8090F905}"/>
          </ac:spMkLst>
        </pc:spChg>
        <pc:spChg chg="mod">
          <ac:chgData name="Derek Garcia" userId="531a812af97f968c" providerId="LiveId" clId="{1F7D62FD-BCA6-4ED0-92BA-450613E0595E}" dt="2024-05-07T14:25:34.879" v="1181" actId="27636"/>
          <ac:spMkLst>
            <pc:docMk/>
            <pc:sldMk cId="2793310089" sldId="290"/>
            <ac:spMk id="3" creationId="{27141710-56C3-0A55-B574-C45C69F91D2B}"/>
          </ac:spMkLst>
        </pc:spChg>
      </pc:sldChg>
      <pc:sldChg chg="addSp delSp modSp new mod modClrScheme chgLayout">
        <pc:chgData name="Derek Garcia" userId="531a812af97f968c" providerId="LiveId" clId="{1F7D62FD-BCA6-4ED0-92BA-450613E0595E}" dt="2024-05-07T14:35:52.496" v="1196"/>
        <pc:sldMkLst>
          <pc:docMk/>
          <pc:sldMk cId="861883865" sldId="291"/>
        </pc:sldMkLst>
        <pc:spChg chg="add del mod">
          <ac:chgData name="Derek Garcia" userId="531a812af97f968c" providerId="LiveId" clId="{1F7D62FD-BCA6-4ED0-92BA-450613E0595E}" dt="2024-05-07T14:35:04.712" v="1185"/>
          <ac:spMkLst>
            <pc:docMk/>
            <pc:sldMk cId="861883865" sldId="291"/>
            <ac:spMk id="2" creationId="{F2C301B6-91CE-007D-1C54-6D1329031CD3}"/>
          </ac:spMkLst>
        </pc:spChg>
        <pc:spChg chg="add mod">
          <ac:chgData name="Derek Garcia" userId="531a812af97f968c" providerId="LiveId" clId="{1F7D62FD-BCA6-4ED0-92BA-450613E0595E}" dt="2024-05-07T14:35:13.559" v="1195" actId="20577"/>
          <ac:spMkLst>
            <pc:docMk/>
            <pc:sldMk cId="861883865" sldId="291"/>
            <ac:spMk id="3" creationId="{9775634F-05A2-98EA-079D-4244C02C7A24}"/>
          </ac:spMkLst>
        </pc:spChg>
        <pc:spChg chg="add mod">
          <ac:chgData name="Derek Garcia" userId="531a812af97f968c" providerId="LiveId" clId="{1F7D62FD-BCA6-4ED0-92BA-450613E0595E}" dt="2024-05-07T14:35:52.496" v="1196"/>
          <ac:spMkLst>
            <pc:docMk/>
            <pc:sldMk cId="861883865" sldId="291"/>
            <ac:spMk id="4" creationId="{1C68E91B-F237-81BC-EE08-35C87FEE87E4}"/>
          </ac:spMkLst>
        </pc:spChg>
      </pc:sldChg>
    </pc:docChg>
  </pc:docChgLst>
  <pc:docChgLst>
    <pc:chgData name="James Fowler-Valdez" userId="0f02dab9d40ec19a" providerId="LiveId" clId="{59654F48-D2CA-4588-B44F-15AA5ECBB6CD}"/>
    <pc:docChg chg="undo redo custSel addSld modSld sldOrd">
      <pc:chgData name="James Fowler-Valdez" userId="0f02dab9d40ec19a" providerId="LiveId" clId="{59654F48-D2CA-4588-B44F-15AA5ECBB6CD}" dt="2024-04-30T15:32:54.547" v="1353" actId="20577"/>
      <pc:docMkLst>
        <pc:docMk/>
      </pc:docMkLst>
      <pc:sldChg chg="modSp mod">
        <pc:chgData name="James Fowler-Valdez" userId="0f02dab9d40ec19a" providerId="LiveId" clId="{59654F48-D2CA-4588-B44F-15AA5ECBB6CD}" dt="2024-04-30T15:32:54.547" v="1353" actId="20577"/>
        <pc:sldMkLst>
          <pc:docMk/>
          <pc:sldMk cId="3355601060" sldId="256"/>
        </pc:sldMkLst>
        <pc:spChg chg="mod">
          <ac:chgData name="James Fowler-Valdez" userId="0f02dab9d40ec19a" providerId="LiveId" clId="{59654F48-D2CA-4588-B44F-15AA5ECBB6CD}" dt="2024-04-30T15:32:54.547" v="1353" actId="20577"/>
          <ac:spMkLst>
            <pc:docMk/>
            <pc:sldMk cId="3355601060" sldId="256"/>
            <ac:spMk id="3" creationId="{2AE599AF-4AEC-0E70-164E-D6A7C6B7861D}"/>
          </ac:spMkLst>
        </pc:spChg>
      </pc:sldChg>
      <pc:sldChg chg="addSp delSp modSp mod modClrScheme chgLayout">
        <pc:chgData name="James Fowler-Valdez" userId="0f02dab9d40ec19a" providerId="LiveId" clId="{59654F48-D2CA-4588-B44F-15AA5ECBB6CD}" dt="2024-04-30T02:30:19.135" v="1155" actId="20577"/>
        <pc:sldMkLst>
          <pc:docMk/>
          <pc:sldMk cId="1619202682" sldId="258"/>
        </pc:sldMkLst>
        <pc:spChg chg="add mod ord">
          <ac:chgData name="James Fowler-Valdez" userId="0f02dab9d40ec19a" providerId="LiveId" clId="{59654F48-D2CA-4588-B44F-15AA5ECBB6CD}" dt="2024-04-30T02:28:23.558" v="1109" actId="20577"/>
          <ac:spMkLst>
            <pc:docMk/>
            <pc:sldMk cId="1619202682" sldId="258"/>
            <ac:spMk id="2" creationId="{57CA4CD1-357D-F7B1-774F-5E38E78DB3E7}"/>
          </ac:spMkLst>
        </pc:spChg>
        <pc:spChg chg="del">
          <ac:chgData name="James Fowler-Valdez" userId="0f02dab9d40ec19a" providerId="LiveId" clId="{59654F48-D2CA-4588-B44F-15AA5ECBB6CD}" dt="2024-04-25T15:49:00.306" v="0" actId="700"/>
          <ac:spMkLst>
            <pc:docMk/>
            <pc:sldMk cId="1619202682" sldId="258"/>
            <ac:spMk id="3" creationId="{A27AE654-8E31-A16C-E0A8-AF87AEF7A72E}"/>
          </ac:spMkLst>
        </pc:spChg>
        <pc:spChg chg="del mod ord">
          <ac:chgData name="James Fowler-Valdez" userId="0f02dab9d40ec19a" providerId="LiveId" clId="{59654F48-D2CA-4588-B44F-15AA5ECBB6CD}" dt="2024-04-25T15:49:00.306" v="0" actId="700"/>
          <ac:spMkLst>
            <pc:docMk/>
            <pc:sldMk cId="1619202682" sldId="258"/>
            <ac:spMk id="4" creationId="{76AF2D09-263F-F25D-9FEE-12D7CE3038CD}"/>
          </ac:spMkLst>
        </pc:spChg>
        <pc:spChg chg="del">
          <ac:chgData name="James Fowler-Valdez" userId="0f02dab9d40ec19a" providerId="LiveId" clId="{59654F48-D2CA-4588-B44F-15AA5ECBB6CD}" dt="2024-04-25T15:49:00.306" v="0" actId="700"/>
          <ac:spMkLst>
            <pc:docMk/>
            <pc:sldMk cId="1619202682" sldId="258"/>
            <ac:spMk id="5" creationId="{3C8AB26D-DC18-588A-6462-A29798D17F57}"/>
          </ac:spMkLst>
        </pc:spChg>
        <pc:spChg chg="del mod ord">
          <ac:chgData name="James Fowler-Valdez" userId="0f02dab9d40ec19a" providerId="LiveId" clId="{59654F48-D2CA-4588-B44F-15AA5ECBB6CD}" dt="2024-04-25T15:49:00.306" v="0" actId="700"/>
          <ac:spMkLst>
            <pc:docMk/>
            <pc:sldMk cId="1619202682" sldId="258"/>
            <ac:spMk id="6" creationId="{6723915D-0EA4-1234-FA4A-8BB02234E1F3}"/>
          </ac:spMkLst>
        </pc:spChg>
        <pc:spChg chg="add mod ord">
          <ac:chgData name="James Fowler-Valdez" userId="0f02dab9d40ec19a" providerId="LiveId" clId="{59654F48-D2CA-4588-B44F-15AA5ECBB6CD}" dt="2024-04-30T02:29:33.552" v="1141" actId="20577"/>
          <ac:spMkLst>
            <pc:docMk/>
            <pc:sldMk cId="1619202682" sldId="258"/>
            <ac:spMk id="7" creationId="{2FC56ACF-66F5-40BD-B900-160FFE4202F2}"/>
          </ac:spMkLst>
        </pc:spChg>
        <pc:spChg chg="add mod ord">
          <ac:chgData name="James Fowler-Valdez" userId="0f02dab9d40ec19a" providerId="LiveId" clId="{59654F48-D2CA-4588-B44F-15AA5ECBB6CD}" dt="2024-04-30T02:30:19.135" v="1155" actId="20577"/>
          <ac:spMkLst>
            <pc:docMk/>
            <pc:sldMk cId="1619202682" sldId="258"/>
            <ac:spMk id="8" creationId="{D5315160-5526-3D48-C843-F1214A7DC075}"/>
          </ac:spMkLst>
        </pc:spChg>
      </pc:sldChg>
      <pc:sldChg chg="addSp delSp modSp mod modClrScheme chgLayout">
        <pc:chgData name="James Fowler-Valdez" userId="0f02dab9d40ec19a" providerId="LiveId" clId="{59654F48-D2CA-4588-B44F-15AA5ECBB6CD}" dt="2024-04-30T03:11:33.012" v="1220" actId="14100"/>
        <pc:sldMkLst>
          <pc:docMk/>
          <pc:sldMk cId="1002298637" sldId="259"/>
        </pc:sldMkLst>
        <pc:spChg chg="add mod ord">
          <ac:chgData name="James Fowler-Valdez" userId="0f02dab9d40ec19a" providerId="LiveId" clId="{59654F48-D2CA-4588-B44F-15AA5ECBB6CD}" dt="2024-04-30T03:07:07.703" v="1193" actId="20577"/>
          <ac:spMkLst>
            <pc:docMk/>
            <pc:sldMk cId="1002298637" sldId="259"/>
            <ac:spMk id="2" creationId="{BB82A7EC-D1ED-D7CB-EDC5-0CF85CC1C838}"/>
          </ac:spMkLst>
        </pc:spChg>
        <pc:spChg chg="add del mod">
          <ac:chgData name="James Fowler-Valdez" userId="0f02dab9d40ec19a" providerId="LiveId" clId="{59654F48-D2CA-4588-B44F-15AA5ECBB6CD}" dt="2024-04-29T20:58:50.507" v="112" actId="700"/>
          <ac:spMkLst>
            <pc:docMk/>
            <pc:sldMk cId="1002298637" sldId="259"/>
            <ac:spMk id="3" creationId="{F3C87D43-B87B-57DE-F87A-9559BBA9DD11}"/>
          </ac:spMkLst>
        </pc:spChg>
        <pc:picChg chg="add mod">
          <ac:chgData name="James Fowler-Valdez" userId="0f02dab9d40ec19a" providerId="LiveId" clId="{59654F48-D2CA-4588-B44F-15AA5ECBB6CD}" dt="2024-04-30T03:11:33.012" v="1220" actId="14100"/>
          <ac:picMkLst>
            <pc:docMk/>
            <pc:sldMk cId="1002298637" sldId="259"/>
            <ac:picMk id="5" creationId="{308442AB-9123-DBFE-D9AF-D0BB1703F47B}"/>
          </ac:picMkLst>
        </pc:picChg>
        <pc:picChg chg="add mod">
          <ac:chgData name="James Fowler-Valdez" userId="0f02dab9d40ec19a" providerId="LiveId" clId="{59654F48-D2CA-4588-B44F-15AA5ECBB6CD}" dt="2024-04-29T21:00:25.568" v="124" actId="1076"/>
          <ac:picMkLst>
            <pc:docMk/>
            <pc:sldMk cId="1002298637" sldId="259"/>
            <ac:picMk id="7" creationId="{D039FC5F-2E31-EE49-594F-88A5F9741C93}"/>
          </ac:picMkLst>
        </pc:picChg>
        <pc:picChg chg="add mod">
          <ac:chgData name="James Fowler-Valdez" userId="0f02dab9d40ec19a" providerId="LiveId" clId="{59654F48-D2CA-4588-B44F-15AA5ECBB6CD}" dt="2024-04-29T21:01:24.765" v="130" actId="14100"/>
          <ac:picMkLst>
            <pc:docMk/>
            <pc:sldMk cId="1002298637" sldId="259"/>
            <ac:picMk id="9" creationId="{1946C0CE-C72B-6D98-3B91-2F24469E60FE}"/>
          </ac:picMkLst>
        </pc:picChg>
        <pc:picChg chg="add mod">
          <ac:chgData name="James Fowler-Valdez" userId="0f02dab9d40ec19a" providerId="LiveId" clId="{59654F48-D2CA-4588-B44F-15AA5ECBB6CD}" dt="2024-04-29T21:13:29.390" v="173" actId="14100"/>
          <ac:picMkLst>
            <pc:docMk/>
            <pc:sldMk cId="1002298637" sldId="259"/>
            <ac:picMk id="11" creationId="{13689D39-FC17-12EA-6E21-D9D7A39B1BB7}"/>
          </ac:picMkLst>
        </pc:picChg>
        <pc:picChg chg="add mod">
          <ac:chgData name="James Fowler-Valdez" userId="0f02dab9d40ec19a" providerId="LiveId" clId="{59654F48-D2CA-4588-B44F-15AA5ECBB6CD}" dt="2024-04-29T21:13:31.838" v="174" actId="1076"/>
          <ac:picMkLst>
            <pc:docMk/>
            <pc:sldMk cId="1002298637" sldId="259"/>
            <ac:picMk id="13" creationId="{889871BB-9B7C-B062-555C-141FBBB6AB67}"/>
          </ac:picMkLst>
        </pc:picChg>
        <pc:picChg chg="add mod">
          <ac:chgData name="James Fowler-Valdez" userId="0f02dab9d40ec19a" providerId="LiveId" clId="{59654F48-D2CA-4588-B44F-15AA5ECBB6CD}" dt="2024-04-30T03:11:25.873" v="1218" actId="1076"/>
          <ac:picMkLst>
            <pc:docMk/>
            <pc:sldMk cId="1002298637" sldId="259"/>
            <ac:picMk id="15" creationId="{B11AF38D-929A-33F3-AFDC-76F169332B7B}"/>
          </ac:picMkLst>
        </pc:picChg>
      </pc:sldChg>
      <pc:sldChg chg="addSp delSp modSp mod modClrScheme chgLayout">
        <pc:chgData name="James Fowler-Valdez" userId="0f02dab9d40ec19a" providerId="LiveId" clId="{59654F48-D2CA-4588-B44F-15AA5ECBB6CD}" dt="2024-04-29T20:47:18.075" v="7" actId="27636"/>
        <pc:sldMkLst>
          <pc:docMk/>
          <pc:sldMk cId="3751282610" sldId="265"/>
        </pc:sldMkLst>
        <pc:spChg chg="mod ord">
          <ac:chgData name="James Fowler-Valdez" userId="0f02dab9d40ec19a" providerId="LiveId" clId="{59654F48-D2CA-4588-B44F-15AA5ECBB6CD}" dt="2024-04-29T20:44:54.815" v="1" actId="700"/>
          <ac:spMkLst>
            <pc:docMk/>
            <pc:sldMk cId="3751282610" sldId="265"/>
            <ac:spMk id="2" creationId="{F9C00009-C850-7302-152A-02DAB093F1B8}"/>
          </ac:spMkLst>
        </pc:spChg>
        <pc:spChg chg="del mod ord">
          <ac:chgData name="James Fowler-Valdez" userId="0f02dab9d40ec19a" providerId="LiveId" clId="{59654F48-D2CA-4588-B44F-15AA5ECBB6CD}" dt="2024-04-29T20:44:54.815" v="1" actId="700"/>
          <ac:spMkLst>
            <pc:docMk/>
            <pc:sldMk cId="3751282610" sldId="265"/>
            <ac:spMk id="3" creationId="{647E983D-4515-A993-8B47-21482F488D73}"/>
          </ac:spMkLst>
        </pc:spChg>
        <pc:spChg chg="add mod ord">
          <ac:chgData name="James Fowler-Valdez" userId="0f02dab9d40ec19a" providerId="LiveId" clId="{59654F48-D2CA-4588-B44F-15AA5ECBB6CD}" dt="2024-04-29T20:47:18.075" v="7" actId="27636"/>
          <ac:spMkLst>
            <pc:docMk/>
            <pc:sldMk cId="3751282610" sldId="265"/>
            <ac:spMk id="4" creationId="{32D43FF8-1E81-6F55-E21E-D3BDCE35D20F}"/>
          </ac:spMkLst>
        </pc:spChg>
        <pc:spChg chg="add del mod ord">
          <ac:chgData name="James Fowler-Valdez" userId="0f02dab9d40ec19a" providerId="LiveId" clId="{59654F48-D2CA-4588-B44F-15AA5ECBB6CD}" dt="2024-04-29T20:45:36.573" v="2" actId="478"/>
          <ac:spMkLst>
            <pc:docMk/>
            <pc:sldMk cId="3751282610" sldId="265"/>
            <ac:spMk id="5" creationId="{221029B2-7B0E-B511-E027-0C3875E95441}"/>
          </ac:spMkLst>
        </pc:spChg>
        <pc:picChg chg="add mod">
          <ac:chgData name="James Fowler-Valdez" userId="0f02dab9d40ec19a" providerId="LiveId" clId="{59654F48-D2CA-4588-B44F-15AA5ECBB6CD}" dt="2024-04-29T20:45:47.984" v="5" actId="1076"/>
          <ac:picMkLst>
            <pc:docMk/>
            <pc:sldMk cId="3751282610" sldId="265"/>
            <ac:picMk id="6" creationId="{74B15192-3DE8-5417-5C54-B5CC3C248F3C}"/>
          </ac:picMkLst>
        </pc:picChg>
      </pc:sldChg>
      <pc:sldChg chg="addSp delSp modSp new mod modClrScheme chgLayout">
        <pc:chgData name="James Fowler-Valdez" userId="0f02dab9d40ec19a" providerId="LiveId" clId="{59654F48-D2CA-4588-B44F-15AA5ECBB6CD}" dt="2024-04-29T20:56:22.786" v="109" actId="20577"/>
        <pc:sldMkLst>
          <pc:docMk/>
          <pc:sldMk cId="3840246754" sldId="286"/>
        </pc:sldMkLst>
        <pc:spChg chg="del mod ord">
          <ac:chgData name="James Fowler-Valdez" userId="0f02dab9d40ec19a" providerId="LiveId" clId="{59654F48-D2CA-4588-B44F-15AA5ECBB6CD}" dt="2024-04-29T20:53:48.383" v="20" actId="700"/>
          <ac:spMkLst>
            <pc:docMk/>
            <pc:sldMk cId="3840246754" sldId="286"/>
            <ac:spMk id="2" creationId="{B2DFC254-5375-DF95-CCE6-FE94C18358BE}"/>
          </ac:spMkLst>
        </pc:spChg>
        <pc:spChg chg="del mod ord">
          <ac:chgData name="James Fowler-Valdez" userId="0f02dab9d40ec19a" providerId="LiveId" clId="{59654F48-D2CA-4588-B44F-15AA5ECBB6CD}" dt="2024-04-29T20:53:48.383" v="20" actId="700"/>
          <ac:spMkLst>
            <pc:docMk/>
            <pc:sldMk cId="3840246754" sldId="286"/>
            <ac:spMk id="3" creationId="{49D48228-6273-B0D9-7B90-54B92BBD8B54}"/>
          </ac:spMkLst>
        </pc:spChg>
        <pc:spChg chg="del">
          <ac:chgData name="James Fowler-Valdez" userId="0f02dab9d40ec19a" providerId="LiveId" clId="{59654F48-D2CA-4588-B44F-15AA5ECBB6CD}" dt="2024-04-29T20:53:48.383" v="20" actId="700"/>
          <ac:spMkLst>
            <pc:docMk/>
            <pc:sldMk cId="3840246754" sldId="286"/>
            <ac:spMk id="4" creationId="{7D40DB94-7BE9-6453-E2EB-6AE1872EF34A}"/>
          </ac:spMkLst>
        </pc:spChg>
        <pc:spChg chg="add mod ord">
          <ac:chgData name="James Fowler-Valdez" userId="0f02dab9d40ec19a" providerId="LiveId" clId="{59654F48-D2CA-4588-B44F-15AA5ECBB6CD}" dt="2024-04-29T20:53:57.915" v="43" actId="20577"/>
          <ac:spMkLst>
            <pc:docMk/>
            <pc:sldMk cId="3840246754" sldId="286"/>
            <ac:spMk id="5" creationId="{B986E1CB-69E0-A642-FC8E-1DD2E6622B0A}"/>
          </ac:spMkLst>
        </pc:spChg>
        <pc:spChg chg="add mod ord">
          <ac:chgData name="James Fowler-Valdez" userId="0f02dab9d40ec19a" providerId="LiveId" clId="{59654F48-D2CA-4588-B44F-15AA5ECBB6CD}" dt="2024-04-29T20:56:22.786" v="109" actId="20577"/>
          <ac:spMkLst>
            <pc:docMk/>
            <pc:sldMk cId="3840246754" sldId="286"/>
            <ac:spMk id="6" creationId="{B8832150-2F29-1B7F-760B-E62096B5E7EF}"/>
          </ac:spMkLst>
        </pc:spChg>
      </pc:sldChg>
      <pc:sldChg chg="addSp delSp modSp new mod ord modClrScheme chgLayout">
        <pc:chgData name="James Fowler-Valdez" userId="0f02dab9d40ec19a" providerId="LiveId" clId="{59654F48-D2CA-4588-B44F-15AA5ECBB6CD}" dt="2024-04-30T04:09:05.503" v="1238" actId="14100"/>
        <pc:sldMkLst>
          <pc:docMk/>
          <pc:sldMk cId="96746606" sldId="287"/>
        </pc:sldMkLst>
        <pc:spChg chg="del mod ord">
          <ac:chgData name="James Fowler-Valdez" userId="0f02dab9d40ec19a" providerId="LiveId" clId="{59654F48-D2CA-4588-B44F-15AA5ECBB6CD}" dt="2024-04-29T20:58:39.618" v="111" actId="700"/>
          <ac:spMkLst>
            <pc:docMk/>
            <pc:sldMk cId="96746606" sldId="287"/>
            <ac:spMk id="2" creationId="{4137FEE0-A7CE-B031-3962-BB6D9E6084ED}"/>
          </ac:spMkLst>
        </pc:spChg>
        <pc:spChg chg="del mod ord">
          <ac:chgData name="James Fowler-Valdez" userId="0f02dab9d40ec19a" providerId="LiveId" clId="{59654F48-D2CA-4588-B44F-15AA5ECBB6CD}" dt="2024-04-29T20:58:39.618" v="111" actId="700"/>
          <ac:spMkLst>
            <pc:docMk/>
            <pc:sldMk cId="96746606" sldId="287"/>
            <ac:spMk id="3" creationId="{228971E5-FCA7-B845-5B47-8F0B44A7D151}"/>
          </ac:spMkLst>
        </pc:spChg>
        <pc:spChg chg="del">
          <ac:chgData name="James Fowler-Valdez" userId="0f02dab9d40ec19a" providerId="LiveId" clId="{59654F48-D2CA-4588-B44F-15AA5ECBB6CD}" dt="2024-04-29T20:58:39.618" v="111" actId="700"/>
          <ac:spMkLst>
            <pc:docMk/>
            <pc:sldMk cId="96746606" sldId="287"/>
            <ac:spMk id="4" creationId="{407CE19C-FE40-C034-7D5F-4F27DFD892EA}"/>
          </ac:spMkLst>
        </pc:spChg>
        <pc:spChg chg="add mod ord">
          <ac:chgData name="James Fowler-Valdez" userId="0f02dab9d40ec19a" providerId="LiveId" clId="{59654F48-D2CA-4588-B44F-15AA5ECBB6CD}" dt="2024-04-29T21:15:20.116" v="175" actId="700"/>
          <ac:spMkLst>
            <pc:docMk/>
            <pc:sldMk cId="96746606" sldId="287"/>
            <ac:spMk id="5" creationId="{A041A1D1-8416-BEC6-9C6A-1C612483CFCB}"/>
          </ac:spMkLst>
        </pc:spChg>
        <pc:spChg chg="add del mod ord">
          <ac:chgData name="James Fowler-Valdez" userId="0f02dab9d40ec19a" providerId="LiveId" clId="{59654F48-D2CA-4588-B44F-15AA5ECBB6CD}" dt="2024-04-29T21:15:20.116" v="175" actId="700"/>
          <ac:spMkLst>
            <pc:docMk/>
            <pc:sldMk cId="96746606" sldId="287"/>
            <ac:spMk id="6" creationId="{3096EA09-454A-E883-C273-EEF5D8A13407}"/>
          </ac:spMkLst>
        </pc:spChg>
        <pc:spChg chg="add mod ord">
          <ac:chgData name="James Fowler-Valdez" userId="0f02dab9d40ec19a" providerId="LiveId" clId="{59654F48-D2CA-4588-B44F-15AA5ECBB6CD}" dt="2024-04-30T02:21:31.107" v="1082" actId="27636"/>
          <ac:spMkLst>
            <pc:docMk/>
            <pc:sldMk cId="96746606" sldId="287"/>
            <ac:spMk id="7" creationId="{52C0F614-5F6E-515F-945A-879C0529F63A}"/>
          </ac:spMkLst>
        </pc:spChg>
        <pc:spChg chg="add del mod ord">
          <ac:chgData name="James Fowler-Valdez" userId="0f02dab9d40ec19a" providerId="LiveId" clId="{59654F48-D2CA-4588-B44F-15AA5ECBB6CD}" dt="2024-04-30T01:47:19.049" v="599"/>
          <ac:spMkLst>
            <pc:docMk/>
            <pc:sldMk cId="96746606" sldId="287"/>
            <ac:spMk id="8" creationId="{A05D32A2-6252-A5B5-391C-0737B3487F4A}"/>
          </ac:spMkLst>
        </pc:spChg>
        <pc:picChg chg="add mod">
          <ac:chgData name="James Fowler-Valdez" userId="0f02dab9d40ec19a" providerId="LiveId" clId="{59654F48-D2CA-4588-B44F-15AA5ECBB6CD}" dt="2024-04-30T04:08:57.193" v="1235" actId="1076"/>
          <ac:picMkLst>
            <pc:docMk/>
            <pc:sldMk cId="96746606" sldId="287"/>
            <ac:picMk id="3" creationId="{DD9B7E96-797F-23B0-41E6-F99DEDEF23DA}"/>
          </ac:picMkLst>
        </pc:picChg>
        <pc:picChg chg="add mod">
          <ac:chgData name="James Fowler-Valdez" userId="0f02dab9d40ec19a" providerId="LiveId" clId="{59654F48-D2CA-4588-B44F-15AA5ECBB6CD}" dt="2024-04-30T04:09:05.503" v="1238" actId="14100"/>
          <ac:picMkLst>
            <pc:docMk/>
            <pc:sldMk cId="96746606" sldId="287"/>
            <ac:picMk id="12" creationId="{6DB045E5-4B13-1A1D-64B2-860255AB7846}"/>
          </ac:picMkLst>
        </pc:picChg>
      </pc:sldChg>
      <pc:sldChg chg="addSp modSp new mod">
        <pc:chgData name="James Fowler-Valdez" userId="0f02dab9d40ec19a" providerId="LiveId" clId="{59654F48-D2CA-4588-B44F-15AA5ECBB6CD}" dt="2024-04-30T04:08:22.065" v="1227" actId="1076"/>
        <pc:sldMkLst>
          <pc:docMk/>
          <pc:sldMk cId="57790744" sldId="288"/>
        </pc:sldMkLst>
        <pc:spChg chg="mod">
          <ac:chgData name="James Fowler-Valdez" userId="0f02dab9d40ec19a" providerId="LiveId" clId="{59654F48-D2CA-4588-B44F-15AA5ECBB6CD}" dt="2024-04-30T03:06:59.836" v="1184" actId="20577"/>
          <ac:spMkLst>
            <pc:docMk/>
            <pc:sldMk cId="57790744" sldId="288"/>
            <ac:spMk id="2" creationId="{1B9BD02C-36F5-3BB1-847A-FFC4BC60C505}"/>
          </ac:spMkLst>
        </pc:spChg>
        <pc:picChg chg="add mod">
          <ac:chgData name="James Fowler-Valdez" userId="0f02dab9d40ec19a" providerId="LiveId" clId="{59654F48-D2CA-4588-B44F-15AA5ECBB6CD}" dt="2024-04-30T03:08:03.896" v="1203" actId="1076"/>
          <ac:picMkLst>
            <pc:docMk/>
            <pc:sldMk cId="57790744" sldId="288"/>
            <ac:picMk id="4" creationId="{DFE1B666-3EEE-6FA4-3B2A-34D3F591932B}"/>
          </ac:picMkLst>
        </pc:picChg>
        <pc:picChg chg="add mod">
          <ac:chgData name="James Fowler-Valdez" userId="0f02dab9d40ec19a" providerId="LiveId" clId="{59654F48-D2CA-4588-B44F-15AA5ECBB6CD}" dt="2024-04-30T04:08:22.065" v="1227" actId="1076"/>
          <ac:picMkLst>
            <pc:docMk/>
            <pc:sldMk cId="57790744" sldId="288"/>
            <ac:picMk id="5" creationId="{A11EFBB4-A1A5-5D45-35EC-8D0F17EB9957}"/>
          </ac:picMkLst>
        </pc:picChg>
        <pc:picChg chg="add mod">
          <ac:chgData name="James Fowler-Valdez" userId="0f02dab9d40ec19a" providerId="LiveId" clId="{59654F48-D2CA-4588-B44F-15AA5ECBB6CD}" dt="2024-04-30T03:08:06.655" v="1204" actId="1076"/>
          <ac:picMkLst>
            <pc:docMk/>
            <pc:sldMk cId="57790744" sldId="288"/>
            <ac:picMk id="6" creationId="{B447BB7A-8723-DB96-5B69-D2CAA93E7BAD}"/>
          </ac:picMkLst>
        </pc:picChg>
        <pc:picChg chg="add mod">
          <ac:chgData name="James Fowler-Valdez" userId="0f02dab9d40ec19a" providerId="LiveId" clId="{59654F48-D2CA-4588-B44F-15AA5ECBB6CD}" dt="2024-04-30T03:10:41.955" v="1211" actId="14100"/>
          <ac:picMkLst>
            <pc:docMk/>
            <pc:sldMk cId="57790744" sldId="288"/>
            <ac:picMk id="8" creationId="{C2F57887-7427-634D-E1C0-05D9D0155BA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10:54.712"/>
    </inkml:context>
    <inkml:brush xml:id="br0">
      <inkml:brushProperty name="width" value="0.05" units="cm"/>
      <inkml:brushProperty name="height" value="0.05" units="cm"/>
      <inkml:brushProperty name="color" value="#33CCFF"/>
    </inkml:brush>
  </inkml:definitions>
  <inkml:trace contextRef="#ctx0" brushRef="#br0">13440 75 24575,'-1185'0'0,"1167"-1"0,0-1 0,-34-8 0,32 6 0,1 0 0,-26 0 0,-393 2 0,210 4 0,210-1 0,0 1 0,-34 8 0,32-6 0,0 0 0,-24 1 0,-7-4 0,21-2 0,0 2 0,0 2 0,-37 7 0,58-8 0,-30 8 0,0-2 0,-1-1 0,-69 2 0,-804-10 0,894 2 0,0 1 0,-32 7 0,-32 3 0,-652-10 0,359-4 0,-265 2 0,612-2 0,-53-9 0,52 6 0,-51-2 0,-362 8 0,424-2 0,1-1 0,-34-8 0,33 5 0,-1 2 0,-24-2 0,-658 3 0,343 5 0,-1022-3 0,1362-2 0,0 1 0,-32-9 0,-33-2 0,-650 10 0,358 4 0,-216-2 0,574-1 0,0-1 0,-34-8 0,33 6 0,-1 0 0,-25 0 0,-574 2 0,301 4 0,299-3 0,0-1 0,-32-7 0,-33-4 0,-338 12 0,203 3 0,190-4 0,-54-9 0,53 6 0,-50-2 0,-339 8 0,416-2 0,0 1 0,0 0 0,0 0 0,0 0 0,0 1 0,0-1 0,0 1 0,0 0 0,0-1 0,0 1 0,0 1 0,0-1 0,0 0 0,1 1 0,-1-1 0,1 1 0,-1 0 0,1 0 0,0 0 0,-1 0 0,-1 3 0,2-1 0,-1 1 0,1 0 0,1 0 0,-1 0 0,1 0 0,-1 1 0,2-1 0,-1 0 0,0 0 0,1 1 0,1 7 0,1 67 0,0-44 0,-1-1 0,-2 0 0,-1 0 0,-11 55 0,6-49 0,2-1 0,2 1 0,2 0 0,5 57 0,-2 1 0,-2 419 0,2-488 0,1-1 0,2 1 0,11 40 0,-9-41 0,-1 1 0,-1 0 0,2 41 0,-8-15 0,0-23 0,1 0 0,2 1 0,1-1 0,8 36 0,-7-47 0,0 0 0,-2 0 0,0 0 0,-1 0 0,-2 1 0,0-1 0,-2 0 0,0 0 0,-7 25 0,5-23 0,2-1 0,-2 31 0,5-37 0,-2 1 0,0 0 0,0-1 0,-2 0 0,-10 30 0,8-28 0,0 0 0,2 0 0,0 0 0,-2 34 0,-6 27 0,5-35 0,3 1 0,1 0 0,6 78 0,-1-24 0,-2 417 0,-1-498 0,-1-1 0,-8 34 0,6-33 0,0 1 0,-1 24 0,7 80 0,-4 48 0,-9-98 0,6-52 0,1 1 0,0 31 0,2-30 0,0 0 0,-7 25 0,4-25 0,2 1 0,-1 26 0,4 492 0,2-524 0,-1-1 0,9 34 0,-5-33 0,-2 1 0,2 25 0,-7 129 0,4 70 0,10-170 0,-7-51 0,-2 0 0,2 30 0,-6 638 0,0-672 0,-1 0 0,-7 32 0,-4 32 0,0 24 0,8-75 0,-3 52 0,9 976 0,-2-1041 0,0 0 0,-9 32 0,-2 32 0,14 101 0,-4 76 0,-10-187 0,7-50 0,2 0 0,-2 31 0,6 1303 0,0-1338 0,1-1 0,7 33 0,4 33 0,-15 69 0,4 63 0,10-142 0,-8-51 0,0-1 0,0 32 0,-4-26 0,1 1 0,1-1 0,10 46 0,-7-45 0,-1 1 0,-1 0 0,-3 54 0,-1-54 0,2 1 0,0 0 0,10 49 0,-4-38 0,-2 1 0,-2 0 0,-2-1 0,-4 49 0,0 8 0,3-98 0,-1 30 0,2 1 0,1-1 0,11 56 0,-6-46 0,-2 0 0,-2 1 0,-1-1 0,-6 55 0,1 4 0,3 2143-1365,0-2222-5461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7.063"/>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8.240"/>
    </inkml:context>
    <inkml:brush xml:id="br0">
      <inkml:brushProperty name="width" value="0.05" units="cm"/>
      <inkml:brushProperty name="height" value="0.05" units="cm"/>
      <inkml:brushProperty name="color" value="#33CCFF"/>
    </inkml:brush>
  </inkml:definitions>
  <inkml:trace contextRef="#ctx0" brushRef="#br0">1 52 24575,'0'-4'0,"0"-6"0,4-1 0,1-3 0,1 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17.914"/>
    </inkml:context>
    <inkml:brush xml:id="br0">
      <inkml:brushProperty name="width" value="0.05" units="cm"/>
      <inkml:brushProperty name="height" value="0.05" units="cm"/>
      <inkml:brushProperty name="color" value="#33CCFF"/>
    </inkml:brush>
  </inkml:definitions>
  <inkml:trace contextRef="#ctx0" brushRef="#br0">17005 132 24575,'-35'-1'0,"0"1"0,0 0 0,1 2 0,-62 12 0,54-7 0,0-2 0,-1-2 0,1-2 0,-53-4 0,-5 0 0,-4507 3 0,4589-1 0,0-1 0,-35-8 0,33 6 0,1 0 0,-26-1 0,-282 4 0,155 3 0,153-3 0,0-1 0,-33-8 0,-32-2 0,-50 13 0,-56-2 0,117-11 0,50 7 0,0 1 0,-31 0 0,-495 5 0,530-2 0,1-1 0,-35-8 0,34 5 0,-1 2 0,-25-2 0,-448 3 0,238 4 0,236-3 0,0-1 0,-32-7 0,-34-4 0,12 13 0,41 1 0,1-2 0,-1 0 0,-59-13 0,50 8 0,-1 1 0,0 1 0,0 3 0,-55 5 0,-3-2 0,-2365-2 0,2447 1 0,-1 1 0,-33 8 0,32-5 0,0-2 0,-25 2 0,-49 8 0,68-8 0,-52 2 0,-870-8 0,930 2 0,0 1 0,-35 8 0,33-5 0,1-2 0,-26 2 0,-415-4 0,222-2 0,219 2 0,0 1 0,-33 7 0,-32 4 0,-641-11 0,354-5 0,275 5 0,-106-5 0,127-8 0,53 6 0,-1 1 0,-31 0 0,-1090 3 94,519 3-1553,604-2-5367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35.416"/>
    </inkml:context>
    <inkml:brush xml:id="br0">
      <inkml:brushProperty name="width" value="0.05" units="cm"/>
      <inkml:brushProperty name="height" value="0.05" units="cm"/>
      <inkml:brushProperty name="color" value="#33CCFF"/>
    </inkml:brush>
  </inkml:definitions>
  <inkml:trace contextRef="#ctx0" brushRef="#br0">53 0 24575,'-1'1'0,"0"-1"0,0 0 0,0 1 0,-1-1 0,1 1 0,0 0 0,1-1 0,-1 1 0,0 0 0,0 0 0,0 0 0,0-1 0,0 1 0,1 0 0,-1 0 0,0 0 0,1 0 0,-1 0 0,1 0 0,-1 0 0,1 1 0,0-1 0,-1 0 0,1 0 0,0 0 0,0 0 0,0 2 0,-5 38 0,5-36 0,-3 433 0,5-224 0,0-135 0,-4 90 0,-10-102 0,7-49 0,2 0 0,-3 29 0,4 661 0,5-345 0,-2-345 0,1 1 0,8 33 0,-6-32 0,0 0 0,1 25 0,-7 100 0,4 58 0,10-129 0,-7-51 0,-2 0 0,2 31 0,-6 26 0,-1-41 0,2 1 0,2-1 0,13 73 0,-8-69 0,-3 0 0,0 0 0,-3 0 0,-5 48 0,1 10 0,3 2986 0,2-3058 0,10 55 0,-7-55 0,3 53 0,-9 765 0,2-828 0,1 0 0,7 33 0,4 32 0,-15 80 0,4 70 0,10-167 0,-8-49 0,0 0 0,1 29 0,-3 644 0,-4-336 0,2 2310 0,1-2646 0,1 0 0,7 32 0,4 33 0,-13-60-1365,0-3-5461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1:10:46.129"/>
    </inkml:context>
    <inkml:brush xml:id="br0">
      <inkml:brushProperty name="width" value="0.05" units="cm"/>
      <inkml:brushProperty name="height" value="0.05" units="cm"/>
      <inkml:brushProperty name="color" value="#33CCFF"/>
    </inkml:brush>
  </inkml:definitions>
  <inkml:trace contextRef="#ctx0" brushRef="#br0">27 1 24575,'-2'80'0,"4"90"0,10-95 0,-7-53 0,-1 1 0,0 31 0,-2 47 0,-5 172 0,-9-199 0,7-51 0,1 0 0,0 31 0,3 1088 0,3-515 0,-1-608 0,1 0 0,7 32 0,4 34 0,-12-58 0,0 0 0,12 53 0,-6-37 0,-2 1 0,-2-1 0,-2 0 0,-5 48 0,2 9 0,4 13 0,-5 122 0,0-214 0,-1 0 0,-1-1 0,-8 21 0,7-24 0,1 1 0,1-1 0,0 1 0,-2 33 0,4-25 0,-9 45 0,6-46 0,2 1 0,-2 25 0,6 498-1365,-1-528-5461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5:45.324"/>
    </inkml:context>
    <inkml:brush xml:id="br0">
      <inkml:brushProperty name="width" value="0.05" units="cm"/>
      <inkml:brushProperty name="height" value="0.05" units="cm"/>
      <inkml:brushProperty name="color" value="#33CCFF"/>
    </inkml:brush>
  </inkml:definitions>
  <inkml:trace contextRef="#ctx0" brushRef="#br0">19593 19 24575,'-52'0'0,"1"2"0,-54 10 0,53-6 0,1-3 0,-87-5 0,34-1 0,-2712 3 0,2669-19 0,60 21 0,-65-4 0,92-6 0,39 4 0,0 1 0,-24 0 0,-1263 4 0,1162 18 0,32-21 0,-85 3 0,139 8 0,39-5 0,0-1 0,-24 0 0,-1576-4 0,1475 21 0,-978-21 0,978 20 0,-1328-20 0,1290 21 0,121-20 0,-95 13 0,125-10 0,-60-2 0,67-2 0,0 1 0,-1 2 0,1 0 0,-26 6 0,18-2 0,-1-2 0,1-2 0,-1 0 0,-46-6 0,-6 2 0,-318 2 0,259-20 0,87 21 0,30 0 0,0-1 0,0-1 0,-54-10 0,48 5 0,-1 2 0,1 2 0,-1 1 0,-41 4 0,-9 0 0,-706-3 0,646-20 0,-1399 19 0,733 3 0,628 18 0,-1289-21 0,1327 20 0,-1190-19 0,628-1 0,675-2-1365,21-1-5461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6:38.344"/>
    </inkml:context>
    <inkml:brush xml:id="br0">
      <inkml:brushProperty name="width" value="0.05" units="cm"/>
      <inkml:brushProperty name="height" value="0.05" units="cm"/>
      <inkml:brushProperty name="color" value="#33CCFF"/>
    </inkml:brush>
  </inkml:definitions>
  <inkml:trace contextRef="#ctx0" brushRef="#br0">88 13777 24575,'1'-78'0,"-3"-88"0,-6 115 0,-1-19 0,-9-87 0,19-609 0,17 627 0,-18 97 0,-1 18 0,1 0 0,2 0 0,7-43 0,-6 47 0,0 0 0,-1 1 0,-2-27 0,0 26 0,1 0 0,0 0 0,6-24 0,-2 9 0,-1-1 0,-1 0 0,-2 0 0,-5-40 0,2-11 0,1 27 0,-1 29 0,2-1 0,1 0 0,2 1 0,6-33 0,-3 29 0,-2 1 0,-1-1 0,-2 1 0,-5-48 0,1-5 0,3-887 0,-18 800 0,1-52 0,18 191 0,0 7 0,-1 0 0,-1 0 0,-10-51 0,-1-17 0,4 21 0,4 40 0,1 0 0,5-68 0,0 59 0,-4-48 0,-6 32 0,4 35 0,-1-47 0,6-1424 0,-20 1322 0,21 57 0,-4-132 0,-5 182 0,2 27 0,0-44 0,6-508 0,17 437 0,-19 100 0,-1 26 0,2 0 0,1-1 0,1 1 0,8-33 0,-5 28 0,-1-1 0,-1 1 0,-2-1 0,-5-46 0,2-6 0,-1-39 0,6-131 0,5 198 0,-4 33 0,1-45 0,-5-991 0,-18 906 0,19-245 0,-20 263 0,20-437 0,17 436 0,-17 98 0,11-79 0,-7 72 0,-2-1 0,-5-82 0,0 33 0,2-407 0,18 367 0,-19-524 0,19 506 0,-18-244-1365,0 385-5461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34F6-109B-434F-BE30-BD9B9839A24D}"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5FA44-9785-49E1-A367-B5E566879D01}" type="slidenum">
              <a:rPr lang="en-US" smtClean="0"/>
              <a:t>‹#›</a:t>
            </a:fld>
            <a:endParaRPr lang="en-US"/>
          </a:p>
        </p:txBody>
      </p:sp>
    </p:spTree>
    <p:extLst>
      <p:ext uri="{BB962C8B-B14F-4D97-AF65-F5344CB8AC3E}">
        <p14:creationId xmlns:p14="http://schemas.microsoft.com/office/powerpoint/2010/main" val="393476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11</a:t>
            </a:fld>
            <a:endParaRPr lang="en-US"/>
          </a:p>
        </p:txBody>
      </p:sp>
    </p:spTree>
    <p:extLst>
      <p:ext uri="{BB962C8B-B14F-4D97-AF65-F5344CB8AC3E}">
        <p14:creationId xmlns:p14="http://schemas.microsoft.com/office/powerpoint/2010/main" val="346776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20</a:t>
            </a:fld>
            <a:endParaRPr lang="en-US"/>
          </a:p>
        </p:txBody>
      </p:sp>
    </p:spTree>
    <p:extLst>
      <p:ext uri="{BB962C8B-B14F-4D97-AF65-F5344CB8AC3E}">
        <p14:creationId xmlns:p14="http://schemas.microsoft.com/office/powerpoint/2010/main" val="372056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149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84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40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565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91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91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7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55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25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15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788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2139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2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a0rtega/pafish" TargetMode="External"/><Relationship Id="rId3" Type="http://schemas.openxmlformats.org/officeDocument/2006/relationships/hyperlink" Target="https://www.crowdstrike.com/cybersecurity-101/malware/malware-analysis/" TargetMode="External"/><Relationship Id="rId7" Type="http://schemas.openxmlformats.org/officeDocument/2006/relationships/hyperlink" Target="https://github.com/mandiant/flare-vm" TargetMode="External"/><Relationship Id="rId2" Type="http://schemas.openxmlformats.org/officeDocument/2006/relationships/hyperlink" Target="https://www.ibm.com/topics/malware" TargetMode="External"/><Relationship Id="rId1" Type="http://schemas.openxmlformats.org/officeDocument/2006/relationships/slideLayout" Target="../slideLayouts/slideLayout2.xml"/><Relationship Id="rId6" Type="http://schemas.openxmlformats.org/officeDocument/2006/relationships/hyperlink" Target="https://zeltser.com/remnux-malware-analysis-tips/" TargetMode="External"/><Relationship Id="rId11" Type="http://schemas.openxmlformats.org/officeDocument/2006/relationships/hyperlink" Target="https://www.youtube.com/watch?v=oPsxy9JF8FM" TargetMode="External"/><Relationship Id="rId5" Type="http://schemas.openxmlformats.org/officeDocument/2006/relationships/hyperlink" Target="https://docs.remnux.org/" TargetMode="External"/><Relationship Id="rId10" Type="http://schemas.openxmlformats.org/officeDocument/2006/relationships/hyperlink" Target="https://www.microsoft.com/en-us/software-download/windowsinsiderpreviewiso?rfs=1" TargetMode="External"/><Relationship Id="rId4" Type="http://schemas.openxmlformats.org/officeDocument/2006/relationships/hyperlink" Target="https://support.malwarebytes.com/hc/en-us/articles/360038984693-Malwarebytes-for-Windows-v4-guide" TargetMode="External"/><Relationship Id="rId9" Type="http://schemas.openxmlformats.org/officeDocument/2006/relationships/hyperlink" Target="https://ninit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F964A-9B4B-3E69-21C2-8B2F4040181C}"/>
              </a:ext>
            </a:extLst>
          </p:cNvPr>
          <p:cNvSpPr>
            <a:spLocks noGrp="1"/>
          </p:cNvSpPr>
          <p:nvPr>
            <p:ph type="ctrTitle"/>
          </p:nvPr>
        </p:nvSpPr>
        <p:spPr>
          <a:xfrm>
            <a:off x="5289754" y="639097"/>
            <a:ext cx="6253317" cy="3686015"/>
          </a:xfrm>
        </p:spPr>
        <p:txBody>
          <a:bodyPr>
            <a:normAutofit/>
          </a:bodyPr>
          <a:lstStyle/>
          <a:p>
            <a:r>
              <a:rPr lang="en-US" sz="6000" dirty="0">
                <a:latin typeface="Times New Roman" panose="02020603050405020304" pitchFamily="18" charset="0"/>
                <a:cs typeface="Times New Roman" panose="02020603050405020304" pitchFamily="18" charset="0"/>
              </a:rPr>
              <a:t>Comparison of Malware Analysis</a:t>
            </a:r>
            <a:br>
              <a:rPr lang="en-US" sz="6000" dirty="0">
                <a:latin typeface="Times New Roman" panose="02020603050405020304" pitchFamily="18" charset="0"/>
                <a:cs typeface="Times New Roman" panose="02020603050405020304" pitchFamily="18" charset="0"/>
              </a:rPr>
            </a:br>
            <a:r>
              <a:rPr lang="en-US" sz="6000" dirty="0">
                <a:latin typeface="Times New Roman" panose="02020603050405020304" pitchFamily="18" charset="0"/>
                <a:cs typeface="Times New Roman" panose="02020603050405020304" pitchFamily="18" charset="0"/>
              </a:rPr>
              <a:t>Tools</a:t>
            </a:r>
          </a:p>
        </p:txBody>
      </p:sp>
      <p:sp>
        <p:nvSpPr>
          <p:cNvPr id="3" name="Subtitle 2">
            <a:extLst>
              <a:ext uri="{FF2B5EF4-FFF2-40B4-BE49-F238E27FC236}">
                <a16:creationId xmlns:a16="http://schemas.microsoft.com/office/drawing/2014/main" id="{2AE599AF-4AEC-0E70-164E-D6A7C6B7861D}"/>
              </a:ext>
            </a:extLst>
          </p:cNvPr>
          <p:cNvSpPr>
            <a:spLocks noGrp="1"/>
          </p:cNvSpPr>
          <p:nvPr>
            <p:ph type="subTitle" idx="1"/>
          </p:nvPr>
        </p:nvSpPr>
        <p:spPr>
          <a:xfrm>
            <a:off x="5289753" y="4672739"/>
            <a:ext cx="6269347" cy="1021498"/>
          </a:xfrm>
        </p:spPr>
        <p:txBody>
          <a:bodyPr>
            <a:norm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By: Kyle de La Paz</a:t>
            </a:r>
            <a:r>
              <a:rPr lang="en-US" sz="1800">
                <a:solidFill>
                  <a:schemeClr val="tx1">
                    <a:lumMod val="85000"/>
                    <a:lumOff val="15000"/>
                  </a:schemeClr>
                </a:solidFill>
                <a:latin typeface="Times New Roman" panose="02020603050405020304" pitchFamily="18" charset="0"/>
                <a:cs typeface="Times New Roman" panose="02020603050405020304" pitchFamily="18" charset="0"/>
              </a:rPr>
              <a:t>, Derek Garcia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,James M. Fowler-Valdez</a:t>
            </a:r>
          </a:p>
        </p:txBody>
      </p:sp>
      <p:pic>
        <p:nvPicPr>
          <p:cNvPr id="4" name="Picture 3" descr="Network Technology Background">
            <a:extLst>
              <a:ext uri="{FF2B5EF4-FFF2-40B4-BE49-F238E27FC236}">
                <a16:creationId xmlns:a16="http://schemas.microsoft.com/office/drawing/2014/main" id="{C6C2B56F-25D8-1DD1-FE7E-71ADFE33B24F}"/>
              </a:ext>
            </a:extLst>
          </p:cNvPr>
          <p:cNvPicPr>
            <a:picLocks noChangeAspect="1"/>
          </p:cNvPicPr>
          <p:nvPr/>
        </p:nvPicPr>
        <p:blipFill rotWithShape="1">
          <a:blip r:embed="rId2"/>
          <a:srcRect l="47475" r="13153"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0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FF17D-EE1A-0CDD-0F56-74423B659029}"/>
              </a:ext>
            </a:extLst>
          </p:cNvPr>
          <p:cNvSpPr>
            <a:spLocks noGrp="1"/>
          </p:cNvSpPr>
          <p:nvPr>
            <p:ph type="title"/>
          </p:nvPr>
        </p:nvSpPr>
        <p:spPr/>
        <p:txBody>
          <a:bodyPr>
            <a:normAutofit/>
          </a:bodyPr>
          <a:lstStyle/>
          <a:p>
            <a:r>
              <a:rPr lang="en-US" sz="2800" dirty="0"/>
              <a:t>How to start the analysis of a suspicious file?</a:t>
            </a:r>
          </a:p>
        </p:txBody>
      </p:sp>
      <p:sp>
        <p:nvSpPr>
          <p:cNvPr id="4" name="Content Placeholder 3">
            <a:extLst>
              <a:ext uri="{FF2B5EF4-FFF2-40B4-BE49-F238E27FC236}">
                <a16:creationId xmlns:a16="http://schemas.microsoft.com/office/drawing/2014/main" id="{246B2245-E3A6-575C-1830-5C1B51CC1F24}"/>
              </a:ext>
            </a:extLst>
          </p:cNvPr>
          <p:cNvSpPr>
            <a:spLocks noGrp="1"/>
          </p:cNvSpPr>
          <p:nvPr>
            <p:ph idx="1"/>
          </p:nvPr>
        </p:nvSpPr>
        <p:spPr/>
        <p:txBody>
          <a:bodyPr/>
          <a:lstStyle/>
          <a:p>
            <a:pPr lvl="1">
              <a:buFont typeface="Arial" panose="020B0604020202020204" pitchFamily="34" charset="0"/>
              <a:buChar char="•"/>
            </a:pPr>
            <a:r>
              <a:rPr lang="en-US" dirty="0"/>
              <a:t>If you encounter a suspicious Windows portable executable, how can you begin your analysis and how do you know what tools to utilize?</a:t>
            </a:r>
          </a:p>
          <a:p>
            <a:pPr lvl="1">
              <a:buFont typeface="Arial" panose="020B0604020202020204" pitchFamily="34" charset="0"/>
              <a:buChar char="•"/>
            </a:pPr>
            <a:endParaRPr lang="en-US" dirty="0"/>
          </a:p>
          <a:p>
            <a:pPr lvl="1">
              <a:buFont typeface="Arial" panose="020B0604020202020204" pitchFamily="34" charset="0"/>
              <a:buChar char="•"/>
            </a:pPr>
            <a:r>
              <a:rPr lang="en-US" dirty="0"/>
              <a:t>What process should you take to determine the nature of a file and decide whether further investigation is necessary?</a:t>
            </a:r>
          </a:p>
        </p:txBody>
      </p:sp>
    </p:spTree>
    <p:extLst>
      <p:ext uri="{BB962C8B-B14F-4D97-AF65-F5344CB8AC3E}">
        <p14:creationId xmlns:p14="http://schemas.microsoft.com/office/powerpoint/2010/main" val="211110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B4C78-62C7-8609-F5D5-2521B5376C75}"/>
              </a:ext>
            </a:extLst>
          </p:cNvPr>
          <p:cNvPicPr>
            <a:picLocks noChangeAspect="1"/>
          </p:cNvPicPr>
          <p:nvPr/>
        </p:nvPicPr>
        <p:blipFill>
          <a:blip r:embed="rId3"/>
          <a:stretch>
            <a:fillRect/>
          </a:stretch>
        </p:blipFill>
        <p:spPr>
          <a:xfrm>
            <a:off x="0" y="3283659"/>
            <a:ext cx="6398467" cy="3574341"/>
          </a:xfrm>
          <a:prstGeom prst="rect">
            <a:avLst/>
          </a:prstGeom>
        </p:spPr>
      </p:pic>
      <p:pic>
        <p:nvPicPr>
          <p:cNvPr id="5" name="Picture 4">
            <a:extLst>
              <a:ext uri="{FF2B5EF4-FFF2-40B4-BE49-F238E27FC236}">
                <a16:creationId xmlns:a16="http://schemas.microsoft.com/office/drawing/2014/main" id="{A788572A-60CA-3975-6AB0-246370BD4E43}"/>
              </a:ext>
            </a:extLst>
          </p:cNvPr>
          <p:cNvPicPr>
            <a:picLocks noChangeAspect="1"/>
          </p:cNvPicPr>
          <p:nvPr/>
        </p:nvPicPr>
        <p:blipFill>
          <a:blip r:embed="rId4"/>
          <a:stretch>
            <a:fillRect/>
          </a:stretch>
        </p:blipFill>
        <p:spPr>
          <a:xfrm>
            <a:off x="5168348" y="2694244"/>
            <a:ext cx="7070035" cy="3951722"/>
          </a:xfrm>
          <a:prstGeom prst="rect">
            <a:avLst/>
          </a:prstGeom>
        </p:spPr>
      </p:pic>
      <p:pic>
        <p:nvPicPr>
          <p:cNvPr id="11" name="Picture 10">
            <a:extLst>
              <a:ext uri="{FF2B5EF4-FFF2-40B4-BE49-F238E27FC236}">
                <a16:creationId xmlns:a16="http://schemas.microsoft.com/office/drawing/2014/main" id="{B1BE8E93-72C3-DAA9-310A-A6492538A481}"/>
              </a:ext>
            </a:extLst>
          </p:cNvPr>
          <p:cNvPicPr>
            <a:picLocks noChangeAspect="1"/>
          </p:cNvPicPr>
          <p:nvPr/>
        </p:nvPicPr>
        <p:blipFill>
          <a:blip r:embed="rId5"/>
          <a:stretch>
            <a:fillRect/>
          </a:stretch>
        </p:blipFill>
        <p:spPr>
          <a:xfrm>
            <a:off x="0" y="-31718"/>
            <a:ext cx="6201326" cy="3460717"/>
          </a:xfrm>
          <a:prstGeom prst="rect">
            <a:avLst/>
          </a:prstGeom>
        </p:spPr>
      </p:pic>
    </p:spTree>
    <p:extLst>
      <p:ext uri="{BB962C8B-B14F-4D97-AF65-F5344CB8AC3E}">
        <p14:creationId xmlns:p14="http://schemas.microsoft.com/office/powerpoint/2010/main" val="5313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F6420-4913-BB02-1FC8-CBF0AF00FF8F}"/>
              </a:ext>
            </a:extLst>
          </p:cNvPr>
          <p:cNvPicPr>
            <a:picLocks noChangeAspect="1"/>
          </p:cNvPicPr>
          <p:nvPr/>
        </p:nvPicPr>
        <p:blipFill>
          <a:blip r:embed="rId2"/>
          <a:stretch>
            <a:fillRect/>
          </a:stretch>
        </p:blipFill>
        <p:spPr>
          <a:xfrm>
            <a:off x="0" y="0"/>
            <a:ext cx="6627966" cy="3704253"/>
          </a:xfrm>
          <a:prstGeom prst="rect">
            <a:avLst/>
          </a:prstGeom>
        </p:spPr>
      </p:pic>
      <p:pic>
        <p:nvPicPr>
          <p:cNvPr id="5" name="Picture 4">
            <a:extLst>
              <a:ext uri="{FF2B5EF4-FFF2-40B4-BE49-F238E27FC236}">
                <a16:creationId xmlns:a16="http://schemas.microsoft.com/office/drawing/2014/main" id="{6146290B-1F5E-904E-7FBA-2D58E84D9A11}"/>
              </a:ext>
            </a:extLst>
          </p:cNvPr>
          <p:cNvPicPr>
            <a:picLocks noChangeAspect="1"/>
          </p:cNvPicPr>
          <p:nvPr/>
        </p:nvPicPr>
        <p:blipFill rotWithShape="1">
          <a:blip r:embed="rId3"/>
          <a:srcRect l="14041" t="7643" r="7906"/>
          <a:stretch/>
        </p:blipFill>
        <p:spPr>
          <a:xfrm>
            <a:off x="5664665" y="2756452"/>
            <a:ext cx="6527335" cy="4101548"/>
          </a:xfrm>
          <a:prstGeom prst="rect">
            <a:avLst/>
          </a:prstGeom>
        </p:spPr>
      </p:pic>
    </p:spTree>
    <p:extLst>
      <p:ext uri="{BB962C8B-B14F-4D97-AF65-F5344CB8AC3E}">
        <p14:creationId xmlns:p14="http://schemas.microsoft.com/office/powerpoint/2010/main" val="77706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9FB7036-44C1-EA0E-A2B2-910DFB04A04B}"/>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Examine Static Properties: PE Files</a:t>
            </a:r>
          </a:p>
        </p:txBody>
      </p:sp>
      <p:sp>
        <p:nvSpPr>
          <p:cNvPr id="4" name="Content Placeholder 3">
            <a:extLst>
              <a:ext uri="{FF2B5EF4-FFF2-40B4-BE49-F238E27FC236}">
                <a16:creationId xmlns:a16="http://schemas.microsoft.com/office/drawing/2014/main" id="{79F2E9B5-3BC1-2976-1D96-E0688D7B76BB}"/>
              </a:ext>
            </a:extLst>
          </p:cNvPr>
          <p:cNvSpPr>
            <a:spLocks noGrp="1"/>
          </p:cNvSpPr>
          <p:nvPr>
            <p:ph idx="1"/>
          </p:nvPr>
        </p:nvSpPr>
        <p:spPr>
          <a:xfrm>
            <a:off x="681318" y="2191603"/>
            <a:ext cx="10659035" cy="3677385"/>
          </a:xfrm>
        </p:spPr>
        <p:txBody>
          <a:bodyPr>
            <a:normAutofit/>
          </a:bodyPr>
          <a:lstStyle/>
          <a:p>
            <a:pPr lvl="1">
              <a:buFont typeface="Arial" panose="020B0604020202020204" pitchFamily="34" charset="0"/>
              <a:buChar char="•"/>
            </a:pPr>
            <a:r>
              <a:rPr lang="en-US" dirty="0"/>
              <a:t>peframe &lt;filename.exe&gt;: Hashes, file name, file type, suspicious sections, section entropy</a:t>
            </a:r>
          </a:p>
          <a:p>
            <a:pPr lvl="1">
              <a:buFont typeface="Arial" panose="020B0604020202020204" pitchFamily="34" charset="0"/>
              <a:buChar char="•"/>
            </a:pPr>
            <a:endParaRPr lang="en-US" dirty="0"/>
          </a:p>
          <a:p>
            <a:pPr lvl="1">
              <a:buFont typeface="Arial" panose="020B0604020202020204" pitchFamily="34" charset="0"/>
              <a:buChar char="•"/>
            </a:pPr>
            <a:r>
              <a:rPr lang="en-US" dirty="0" err="1"/>
              <a:t>pecheck</a:t>
            </a:r>
            <a:r>
              <a:rPr lang="en-US" dirty="0"/>
              <a:t> &lt;filename.exe&gt;: Hashes,   section entropy, section imports (</a:t>
            </a:r>
            <a:r>
              <a:rPr lang="en-US" dirty="0" err="1"/>
              <a:t>dll</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pe-tree &lt;filename.exe&gt;: GUI based Python module made for viewing PE files in a tree-view using </a:t>
            </a:r>
            <a:r>
              <a:rPr lang="en-US" dirty="0" err="1"/>
              <a:t>pefile</a:t>
            </a:r>
            <a:r>
              <a:rPr lang="en-US" dirty="0"/>
              <a:t>.</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6573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DF871-D3EC-B877-0AC5-A62C6ABFF9C2}"/>
              </a:ext>
            </a:extLst>
          </p:cNvPr>
          <p:cNvPicPr>
            <a:picLocks noChangeAspect="1"/>
          </p:cNvPicPr>
          <p:nvPr/>
        </p:nvPicPr>
        <p:blipFill>
          <a:blip r:embed="rId2"/>
          <a:stretch>
            <a:fillRect/>
          </a:stretch>
        </p:blipFill>
        <p:spPr>
          <a:xfrm>
            <a:off x="-58659" y="0"/>
            <a:ext cx="12250659" cy="6843520"/>
          </a:xfrm>
          <a:prstGeom prst="rect">
            <a:avLst/>
          </a:prstGeom>
        </p:spPr>
      </p:pic>
      <p:pic>
        <p:nvPicPr>
          <p:cNvPr id="5" name="Picture 4">
            <a:extLst>
              <a:ext uri="{FF2B5EF4-FFF2-40B4-BE49-F238E27FC236}">
                <a16:creationId xmlns:a16="http://schemas.microsoft.com/office/drawing/2014/main" id="{2CD06DA0-B2B3-F106-E4F8-B8C7C1EB2EBF}"/>
              </a:ext>
            </a:extLst>
          </p:cNvPr>
          <p:cNvPicPr>
            <a:picLocks noChangeAspect="1"/>
          </p:cNvPicPr>
          <p:nvPr/>
        </p:nvPicPr>
        <p:blipFill>
          <a:blip r:embed="rId3"/>
          <a:stretch>
            <a:fillRect/>
          </a:stretch>
        </p:blipFill>
        <p:spPr>
          <a:xfrm>
            <a:off x="7421732" y="1737772"/>
            <a:ext cx="4770268" cy="847393"/>
          </a:xfrm>
          <a:prstGeom prst="rect">
            <a:avLst/>
          </a:prstGeom>
        </p:spPr>
      </p:pic>
      <p:pic>
        <p:nvPicPr>
          <p:cNvPr id="11" name="Picture 10">
            <a:extLst>
              <a:ext uri="{FF2B5EF4-FFF2-40B4-BE49-F238E27FC236}">
                <a16:creationId xmlns:a16="http://schemas.microsoft.com/office/drawing/2014/main" id="{EC7CF40E-8193-2AD7-6625-792C619DAB70}"/>
              </a:ext>
            </a:extLst>
          </p:cNvPr>
          <p:cNvPicPr>
            <a:picLocks noChangeAspect="1"/>
          </p:cNvPicPr>
          <p:nvPr/>
        </p:nvPicPr>
        <p:blipFill>
          <a:blip r:embed="rId4"/>
          <a:stretch>
            <a:fillRect/>
          </a:stretch>
        </p:blipFill>
        <p:spPr>
          <a:xfrm>
            <a:off x="7421732" y="2569086"/>
            <a:ext cx="4770268" cy="4288914"/>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CE01080-CD44-307F-500A-D08EC03594C9}"/>
                  </a:ext>
                </a:extLst>
              </p14:cNvPr>
              <p14:cNvContentPartPr/>
              <p14:nvPr/>
            </p14:nvContentPartPr>
            <p14:xfrm>
              <a:off x="7341494" y="1712800"/>
              <a:ext cx="4838760" cy="5130720"/>
            </p14:xfrm>
          </p:contentPart>
        </mc:Choice>
        <mc:Fallback xmlns="">
          <p:pic>
            <p:nvPicPr>
              <p:cNvPr id="12" name="Ink 11">
                <a:extLst>
                  <a:ext uri="{FF2B5EF4-FFF2-40B4-BE49-F238E27FC236}">
                    <a16:creationId xmlns:a16="http://schemas.microsoft.com/office/drawing/2014/main" id="{9CE01080-CD44-307F-500A-D08EC03594C9}"/>
                  </a:ext>
                </a:extLst>
              </p:cNvPr>
              <p:cNvPicPr/>
              <p:nvPr/>
            </p:nvPicPr>
            <p:blipFill>
              <a:blip r:embed="rId6"/>
              <a:stretch>
                <a:fillRect/>
              </a:stretch>
            </p:blipFill>
            <p:spPr>
              <a:xfrm>
                <a:off x="7332494" y="1704160"/>
                <a:ext cx="4856400" cy="514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2170CEF-EAFE-822D-39BA-A768CF65D1EE}"/>
                  </a:ext>
                </a:extLst>
              </p14:cNvPr>
              <p14:cNvContentPartPr/>
              <p14:nvPr/>
            </p14:nvContentPartPr>
            <p14:xfrm>
              <a:off x="5477054" y="2645200"/>
              <a:ext cx="360" cy="360"/>
            </p14:xfrm>
          </p:contentPart>
        </mc:Choice>
        <mc:Fallback xmlns="">
          <p:pic>
            <p:nvPicPr>
              <p:cNvPr id="13" name="Ink 12">
                <a:extLst>
                  <a:ext uri="{FF2B5EF4-FFF2-40B4-BE49-F238E27FC236}">
                    <a16:creationId xmlns:a16="http://schemas.microsoft.com/office/drawing/2014/main" id="{C2170CEF-EAFE-822D-39BA-A768CF65D1EE}"/>
                  </a:ext>
                </a:extLst>
              </p:cNvPr>
              <p:cNvPicPr/>
              <p:nvPr/>
            </p:nvPicPr>
            <p:blipFill>
              <a:blip r:embed="rId8"/>
              <a:stretch>
                <a:fillRect/>
              </a:stretch>
            </p:blipFill>
            <p:spPr>
              <a:xfrm>
                <a:off x="5468414" y="263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5BAF04-5ACF-84B0-F997-039D50A2CB65}"/>
                  </a:ext>
                </a:extLst>
              </p14:cNvPr>
              <p14:cNvContentPartPr/>
              <p14:nvPr/>
            </p14:nvContentPartPr>
            <p14:xfrm>
              <a:off x="7501334" y="1232920"/>
              <a:ext cx="5760" cy="19080"/>
            </p14:xfrm>
          </p:contentPart>
        </mc:Choice>
        <mc:Fallback xmlns="">
          <p:pic>
            <p:nvPicPr>
              <p:cNvPr id="14" name="Ink 13">
                <a:extLst>
                  <a:ext uri="{FF2B5EF4-FFF2-40B4-BE49-F238E27FC236}">
                    <a16:creationId xmlns:a16="http://schemas.microsoft.com/office/drawing/2014/main" id="{3F5BAF04-5ACF-84B0-F997-039D50A2CB65}"/>
                  </a:ext>
                </a:extLst>
              </p:cNvPr>
              <p:cNvPicPr/>
              <p:nvPr/>
            </p:nvPicPr>
            <p:blipFill>
              <a:blip r:embed="rId10"/>
              <a:stretch>
                <a:fillRect/>
              </a:stretch>
            </p:blipFill>
            <p:spPr>
              <a:xfrm>
                <a:off x="7492694" y="1223920"/>
                <a:ext cx="23400" cy="36720"/>
              </a:xfrm>
              <a:prstGeom prst="rect">
                <a:avLst/>
              </a:prstGeom>
            </p:spPr>
          </p:pic>
        </mc:Fallback>
      </mc:AlternateContent>
    </p:spTree>
    <p:extLst>
      <p:ext uri="{BB962C8B-B14F-4D97-AF65-F5344CB8AC3E}">
        <p14:creationId xmlns:p14="http://schemas.microsoft.com/office/powerpoint/2010/main" val="22285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09E8A-81F3-F5B6-AA24-C67AC03BBD26}"/>
              </a:ext>
            </a:extLst>
          </p:cNvPr>
          <p:cNvPicPr>
            <a:picLocks noChangeAspect="1"/>
          </p:cNvPicPr>
          <p:nvPr/>
        </p:nvPicPr>
        <p:blipFill>
          <a:blip r:embed="rId2"/>
          <a:stretch>
            <a:fillRect/>
          </a:stretch>
        </p:blipFill>
        <p:spPr>
          <a:xfrm>
            <a:off x="0" y="20188"/>
            <a:ext cx="12192000" cy="6817623"/>
          </a:xfrm>
          <a:prstGeom prst="rect">
            <a:avLst/>
          </a:prstGeom>
        </p:spPr>
      </p:pic>
      <p:pic>
        <p:nvPicPr>
          <p:cNvPr id="5" name="Picture 4">
            <a:extLst>
              <a:ext uri="{FF2B5EF4-FFF2-40B4-BE49-F238E27FC236}">
                <a16:creationId xmlns:a16="http://schemas.microsoft.com/office/drawing/2014/main" id="{B73BB4A6-C7AA-7A41-8BC2-A0CF3471BCA7}"/>
              </a:ext>
            </a:extLst>
          </p:cNvPr>
          <p:cNvPicPr>
            <a:picLocks noChangeAspect="1"/>
          </p:cNvPicPr>
          <p:nvPr/>
        </p:nvPicPr>
        <p:blipFill>
          <a:blip r:embed="rId3"/>
          <a:stretch>
            <a:fillRect/>
          </a:stretch>
        </p:blipFill>
        <p:spPr>
          <a:xfrm>
            <a:off x="6096000" y="2173575"/>
            <a:ext cx="6096000" cy="177062"/>
          </a:xfrm>
          <a:prstGeom prst="rect">
            <a:avLst/>
          </a:prstGeom>
        </p:spPr>
      </p:pic>
      <p:pic>
        <p:nvPicPr>
          <p:cNvPr id="7" name="Picture 6">
            <a:extLst>
              <a:ext uri="{FF2B5EF4-FFF2-40B4-BE49-F238E27FC236}">
                <a16:creationId xmlns:a16="http://schemas.microsoft.com/office/drawing/2014/main" id="{61D9F9FF-6E5F-22DC-6A9A-E545CCBD4171}"/>
              </a:ext>
            </a:extLst>
          </p:cNvPr>
          <p:cNvPicPr>
            <a:picLocks noChangeAspect="1"/>
          </p:cNvPicPr>
          <p:nvPr/>
        </p:nvPicPr>
        <p:blipFill>
          <a:blip r:embed="rId4"/>
          <a:stretch>
            <a:fillRect/>
          </a:stretch>
        </p:blipFill>
        <p:spPr>
          <a:xfrm>
            <a:off x="6096000" y="2350637"/>
            <a:ext cx="6421152" cy="23531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A744F4-A2B4-C9CD-578E-4397C3C67E97}"/>
                  </a:ext>
                </a:extLst>
              </p14:cNvPr>
              <p14:cNvContentPartPr/>
              <p14:nvPr/>
            </p14:nvContentPartPr>
            <p14:xfrm>
              <a:off x="6052094" y="2112791"/>
              <a:ext cx="6122160" cy="59040"/>
            </p14:xfrm>
          </p:contentPart>
        </mc:Choice>
        <mc:Fallback xmlns="">
          <p:pic>
            <p:nvPicPr>
              <p:cNvPr id="10" name="Ink 9">
                <a:extLst>
                  <a:ext uri="{FF2B5EF4-FFF2-40B4-BE49-F238E27FC236}">
                    <a16:creationId xmlns:a16="http://schemas.microsoft.com/office/drawing/2014/main" id="{70A744F4-A2B4-C9CD-578E-4397C3C67E97}"/>
                  </a:ext>
                </a:extLst>
              </p:cNvPr>
              <p:cNvPicPr/>
              <p:nvPr/>
            </p:nvPicPr>
            <p:blipFill>
              <a:blip r:embed="rId6"/>
              <a:stretch>
                <a:fillRect/>
              </a:stretch>
            </p:blipFill>
            <p:spPr>
              <a:xfrm>
                <a:off x="6043094" y="2104151"/>
                <a:ext cx="613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6D7C49B-A9D7-C06B-C627-8DED7514816F}"/>
                  </a:ext>
                </a:extLst>
              </p14:cNvPr>
              <p14:cNvContentPartPr/>
              <p14:nvPr/>
            </p14:nvContentPartPr>
            <p14:xfrm>
              <a:off x="6049934" y="2151311"/>
              <a:ext cx="64440" cy="4454280"/>
            </p14:xfrm>
          </p:contentPart>
        </mc:Choice>
        <mc:Fallback xmlns="">
          <p:pic>
            <p:nvPicPr>
              <p:cNvPr id="12" name="Ink 11">
                <a:extLst>
                  <a:ext uri="{FF2B5EF4-FFF2-40B4-BE49-F238E27FC236}">
                    <a16:creationId xmlns:a16="http://schemas.microsoft.com/office/drawing/2014/main" id="{36D7C49B-A9D7-C06B-C627-8DED7514816F}"/>
                  </a:ext>
                </a:extLst>
              </p:cNvPr>
              <p:cNvPicPr/>
              <p:nvPr/>
            </p:nvPicPr>
            <p:blipFill>
              <a:blip r:embed="rId8"/>
              <a:stretch>
                <a:fillRect/>
              </a:stretch>
            </p:blipFill>
            <p:spPr>
              <a:xfrm>
                <a:off x="6040934" y="2142311"/>
                <a:ext cx="82080" cy="4471920"/>
              </a:xfrm>
              <a:prstGeom prst="rect">
                <a:avLst/>
              </a:prstGeom>
            </p:spPr>
          </p:pic>
        </mc:Fallback>
      </mc:AlternateContent>
      <p:pic>
        <p:nvPicPr>
          <p:cNvPr id="16" name="Picture 15">
            <a:extLst>
              <a:ext uri="{FF2B5EF4-FFF2-40B4-BE49-F238E27FC236}">
                <a16:creationId xmlns:a16="http://schemas.microsoft.com/office/drawing/2014/main" id="{CAC1906B-C5DE-9146-9B72-B2155B7D3669}"/>
              </a:ext>
            </a:extLst>
          </p:cNvPr>
          <p:cNvPicPr>
            <a:picLocks noChangeAspect="1"/>
          </p:cNvPicPr>
          <p:nvPr/>
        </p:nvPicPr>
        <p:blipFill>
          <a:blip r:embed="rId9"/>
          <a:stretch>
            <a:fillRect/>
          </a:stretch>
        </p:blipFill>
        <p:spPr>
          <a:xfrm>
            <a:off x="6096000" y="4681086"/>
            <a:ext cx="6421152" cy="2302044"/>
          </a:xfrm>
          <a:prstGeom prst="rect">
            <a:avLst/>
          </a:prstGeom>
        </p:spPr>
      </p:pic>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A54FBCE-F144-D58C-ECD7-EAEAEEC48240}"/>
                  </a:ext>
                </a:extLst>
              </p14:cNvPr>
              <p14:cNvContentPartPr/>
              <p14:nvPr/>
            </p14:nvContentPartPr>
            <p14:xfrm>
              <a:off x="6077294" y="5109219"/>
              <a:ext cx="30240" cy="1711800"/>
            </p14:xfrm>
          </p:contentPart>
        </mc:Choice>
        <mc:Fallback xmlns="">
          <p:pic>
            <p:nvPicPr>
              <p:cNvPr id="17" name="Ink 16">
                <a:extLst>
                  <a:ext uri="{FF2B5EF4-FFF2-40B4-BE49-F238E27FC236}">
                    <a16:creationId xmlns:a16="http://schemas.microsoft.com/office/drawing/2014/main" id="{7A54FBCE-F144-D58C-ECD7-EAEAEEC48240}"/>
                  </a:ext>
                </a:extLst>
              </p:cNvPr>
              <p:cNvPicPr/>
              <p:nvPr/>
            </p:nvPicPr>
            <p:blipFill>
              <a:blip r:embed="rId11"/>
              <a:stretch>
                <a:fillRect/>
              </a:stretch>
            </p:blipFill>
            <p:spPr>
              <a:xfrm>
                <a:off x="6068294" y="5100579"/>
                <a:ext cx="47880" cy="1729440"/>
              </a:xfrm>
              <a:prstGeom prst="rect">
                <a:avLst/>
              </a:prstGeom>
            </p:spPr>
          </p:pic>
        </mc:Fallback>
      </mc:AlternateContent>
    </p:spTree>
    <p:extLst>
      <p:ext uri="{BB962C8B-B14F-4D97-AF65-F5344CB8AC3E}">
        <p14:creationId xmlns:p14="http://schemas.microsoft.com/office/powerpoint/2010/main" val="196956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EC08-04B0-642A-0646-F568B7CBA1AA}"/>
              </a:ext>
            </a:extLst>
          </p:cNvPr>
          <p:cNvPicPr>
            <a:picLocks noChangeAspect="1"/>
          </p:cNvPicPr>
          <p:nvPr/>
        </p:nvPicPr>
        <p:blipFill>
          <a:blip r:embed="rId2"/>
          <a:stretch>
            <a:fillRect/>
          </a:stretch>
        </p:blipFill>
        <p:spPr>
          <a:xfrm>
            <a:off x="0" y="21704"/>
            <a:ext cx="12192000" cy="6814592"/>
          </a:xfrm>
          <a:prstGeom prst="rect">
            <a:avLst/>
          </a:prstGeom>
        </p:spPr>
      </p:pic>
      <p:pic>
        <p:nvPicPr>
          <p:cNvPr id="7" name="Picture 6">
            <a:extLst>
              <a:ext uri="{FF2B5EF4-FFF2-40B4-BE49-F238E27FC236}">
                <a16:creationId xmlns:a16="http://schemas.microsoft.com/office/drawing/2014/main" id="{0046D0F2-4628-DAB5-9BDF-CFE68F998E58}"/>
              </a:ext>
            </a:extLst>
          </p:cNvPr>
          <p:cNvPicPr>
            <a:picLocks noChangeAspect="1"/>
          </p:cNvPicPr>
          <p:nvPr/>
        </p:nvPicPr>
        <p:blipFill>
          <a:blip r:embed="rId3"/>
          <a:stretch>
            <a:fillRect/>
          </a:stretch>
        </p:blipFill>
        <p:spPr>
          <a:xfrm>
            <a:off x="5200756" y="1848678"/>
            <a:ext cx="6991244" cy="49876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06F1599-52A3-35C6-748D-39CFD02233B1}"/>
                  </a:ext>
                </a:extLst>
              </p14:cNvPr>
              <p14:cNvContentPartPr/>
              <p14:nvPr/>
            </p14:nvContentPartPr>
            <p14:xfrm>
              <a:off x="5151694" y="1835097"/>
              <a:ext cx="7053840" cy="48960"/>
            </p14:xfrm>
          </p:contentPart>
        </mc:Choice>
        <mc:Fallback xmlns="">
          <p:pic>
            <p:nvPicPr>
              <p:cNvPr id="8" name="Ink 7">
                <a:extLst>
                  <a:ext uri="{FF2B5EF4-FFF2-40B4-BE49-F238E27FC236}">
                    <a16:creationId xmlns:a16="http://schemas.microsoft.com/office/drawing/2014/main" id="{306F1599-52A3-35C6-748D-39CFD02233B1}"/>
                  </a:ext>
                </a:extLst>
              </p:cNvPr>
              <p:cNvPicPr/>
              <p:nvPr/>
            </p:nvPicPr>
            <p:blipFill>
              <a:blip r:embed="rId5"/>
              <a:stretch>
                <a:fillRect/>
              </a:stretch>
            </p:blipFill>
            <p:spPr>
              <a:xfrm>
                <a:off x="5142694" y="1826097"/>
                <a:ext cx="7071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E871DCE-EC68-A40B-C1AF-5BA8B67933C7}"/>
                  </a:ext>
                </a:extLst>
              </p14:cNvPr>
              <p14:cNvContentPartPr/>
              <p14:nvPr/>
            </p14:nvContentPartPr>
            <p14:xfrm>
              <a:off x="5147946" y="1860431"/>
              <a:ext cx="46440" cy="4960080"/>
            </p14:xfrm>
          </p:contentPart>
        </mc:Choice>
        <mc:Fallback xmlns="">
          <p:pic>
            <p:nvPicPr>
              <p:cNvPr id="13" name="Ink 12">
                <a:extLst>
                  <a:ext uri="{FF2B5EF4-FFF2-40B4-BE49-F238E27FC236}">
                    <a16:creationId xmlns:a16="http://schemas.microsoft.com/office/drawing/2014/main" id="{EE871DCE-EC68-A40B-C1AF-5BA8B67933C7}"/>
                  </a:ext>
                </a:extLst>
              </p:cNvPr>
              <p:cNvPicPr/>
              <p:nvPr/>
            </p:nvPicPr>
            <p:blipFill>
              <a:blip r:embed="rId7"/>
              <a:stretch>
                <a:fillRect/>
              </a:stretch>
            </p:blipFill>
            <p:spPr>
              <a:xfrm>
                <a:off x="5138946" y="1851791"/>
                <a:ext cx="64080" cy="4977720"/>
              </a:xfrm>
              <a:prstGeom prst="rect">
                <a:avLst/>
              </a:prstGeom>
            </p:spPr>
          </p:pic>
        </mc:Fallback>
      </mc:AlternateContent>
    </p:spTree>
    <p:extLst>
      <p:ext uri="{BB962C8B-B14F-4D97-AF65-F5344CB8AC3E}">
        <p14:creationId xmlns:p14="http://schemas.microsoft.com/office/powerpoint/2010/main" val="328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A0D90-6E0D-EF97-5CEB-27E3A12B82E2}"/>
              </a:ext>
            </a:extLst>
          </p:cNvPr>
          <p:cNvPicPr>
            <a:picLocks noChangeAspect="1"/>
          </p:cNvPicPr>
          <p:nvPr/>
        </p:nvPicPr>
        <p:blipFill>
          <a:blip r:embed="rId2"/>
          <a:stretch>
            <a:fillRect/>
          </a:stretch>
        </p:blipFill>
        <p:spPr>
          <a:xfrm>
            <a:off x="0" y="25142"/>
            <a:ext cx="12192000" cy="6807716"/>
          </a:xfrm>
          <a:prstGeom prst="rect">
            <a:avLst/>
          </a:prstGeom>
        </p:spPr>
      </p:pic>
    </p:spTree>
    <p:extLst>
      <p:ext uri="{BB962C8B-B14F-4D97-AF65-F5344CB8AC3E}">
        <p14:creationId xmlns:p14="http://schemas.microsoft.com/office/powerpoint/2010/main" val="309208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2125E3B8-AC05-6F11-3036-F464A474A948}"/>
              </a:ext>
            </a:extLst>
          </p:cNvPr>
          <p:cNvPicPr>
            <a:picLocks noGrp="1" noChangeAspect="1"/>
          </p:cNvPicPr>
          <p:nvPr>
            <p:ph type="pic" idx="1"/>
          </p:nvPr>
        </p:nvPicPr>
        <p:blipFill rotWithShape="1">
          <a:blip r:embed="rId2"/>
          <a:srcRect l="7024" r="6753" b="-1"/>
          <a:stretch/>
        </p:blipFill>
        <p:spPr>
          <a:xfrm>
            <a:off x="-32" y="10"/>
            <a:ext cx="12192031" cy="6857990"/>
          </a:xfrm>
          <a:prstGeom prst="rect">
            <a:avLst/>
          </a:prstGeom>
        </p:spPr>
      </p:pic>
      <p:sp>
        <p:nvSpPr>
          <p:cNvPr id="15" name="Rectangle 14">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61A584-FF27-EAAD-5184-32BD71E5C74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t>Key Takeaways</a:t>
            </a:r>
          </a:p>
        </p:txBody>
      </p:sp>
      <p:cxnSp>
        <p:nvCxnSpPr>
          <p:cNvPr id="17" name="Straight Connector 1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1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DB7D0-8AE5-69ED-E336-7A99C361234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B51B80D-882E-D970-33F9-31FB488D8672}"/>
              </a:ext>
            </a:extLst>
          </p:cNvPr>
          <p:cNvSpPr>
            <a:spLocks noGrp="1"/>
          </p:cNvSpPr>
          <p:nvPr>
            <p:ph type="title"/>
          </p:nvPr>
        </p:nvSpPr>
        <p:spPr>
          <a:xfrm>
            <a:off x="1097280" y="286603"/>
            <a:ext cx="10058400" cy="1450757"/>
          </a:xfrm>
        </p:spPr>
        <p:txBody>
          <a:bodyPr>
            <a:normAutofit/>
          </a:bodyPr>
          <a:lstStyle/>
          <a:p>
            <a:r>
              <a:rPr lang="en-US"/>
              <a:t>Intro to Malwarebytes</a:t>
            </a:r>
          </a:p>
        </p:txBody>
      </p:sp>
      <p:cxnSp>
        <p:nvCxnSpPr>
          <p:cNvPr id="31" name="Straight Connector 3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54295-F333-6964-7DD1-5AFD0C79C602}"/>
              </a:ext>
            </a:extLst>
          </p:cNvPr>
          <p:cNvSpPr>
            <a:spLocks noGrp="1"/>
          </p:cNvSpPr>
          <p:nvPr>
            <p:ph idx="1"/>
          </p:nvPr>
        </p:nvSpPr>
        <p:spPr>
          <a:xfrm>
            <a:off x="1097280" y="2108201"/>
            <a:ext cx="10058400" cy="3760891"/>
          </a:xfrm>
        </p:spPr>
        <p:txBody>
          <a:bodyPr>
            <a:normAutofit/>
          </a:bodyPr>
          <a:lstStyle/>
          <a:p>
            <a:r>
              <a:rPr lang="en-US"/>
              <a:t>Malwarebytes is anti-malware software for Microsoft Windows, macOS, ChromeOS, Android, and iOS that finds and removes malware.</a:t>
            </a:r>
          </a:p>
        </p:txBody>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222541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9DD-4893-FCE8-2C95-DA80A47482DE}"/>
              </a:ext>
            </a:extLst>
          </p:cNvPr>
          <p:cNvSpPr>
            <a:spLocks noGrp="1"/>
          </p:cNvSpPr>
          <p:nvPr>
            <p:ph type="title"/>
          </p:nvPr>
        </p:nvSpPr>
        <p:spPr/>
        <p:txBody>
          <a:bodyPr/>
          <a:lstStyle/>
          <a:p>
            <a:pPr algn="ctr"/>
            <a:r>
              <a:rPr lang="en-US" dirty="0"/>
              <a:t>Purpose</a:t>
            </a:r>
          </a:p>
        </p:txBody>
      </p:sp>
      <p:sp>
        <p:nvSpPr>
          <p:cNvPr id="3" name="Content Placeholder 2">
            <a:extLst>
              <a:ext uri="{FF2B5EF4-FFF2-40B4-BE49-F238E27FC236}">
                <a16:creationId xmlns:a16="http://schemas.microsoft.com/office/drawing/2014/main" id="{15649B8E-7494-C51C-65A8-F011C71B0606}"/>
              </a:ext>
            </a:extLst>
          </p:cNvPr>
          <p:cNvSpPr>
            <a:spLocks noGrp="1"/>
          </p:cNvSpPr>
          <p:nvPr>
            <p:ph idx="1"/>
          </p:nvPr>
        </p:nvSpPr>
        <p:spPr/>
        <p:txBody>
          <a:bodyPr/>
          <a:lstStyle/>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compare and evaluate the capabilities of the Malware Analysis Tools:</a:t>
            </a:r>
          </a:p>
          <a:p>
            <a:pPr lvl="2">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MalwareBytes</a:t>
            </a:r>
            <a:endParaRPr lang="en-US"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FlareVM</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REMnux</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Malware Analysis is a crucial step towards  the identification of IoC’s, attack vectors, and the execution of malware within a system.</a:t>
            </a:r>
          </a:p>
          <a:p>
            <a:pPr marL="384048" lvl="2" indent="0">
              <a:buNone/>
            </a:pPr>
            <a:endParaRPr lang="en-US" dirty="0"/>
          </a:p>
        </p:txBody>
      </p:sp>
    </p:spTree>
    <p:extLst>
      <p:ext uri="{BB962C8B-B14F-4D97-AF65-F5344CB8AC3E}">
        <p14:creationId xmlns:p14="http://schemas.microsoft.com/office/powerpoint/2010/main" val="218814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492F08E1-E8FD-757E-F4E0-7B3A9730AA88}"/>
              </a:ext>
            </a:extLst>
          </p:cNvPr>
          <p:cNvPicPr>
            <a:picLocks noChangeAspect="1"/>
          </p:cNvPicPr>
          <p:nvPr/>
        </p:nvPicPr>
        <p:blipFill rotWithShape="1">
          <a:blip r:embed="rId3">
            <a:alphaModFix amt="35000"/>
          </a:blip>
          <a:srcRect t="12503" r="2" b="2955"/>
          <a:stretch/>
        </p:blipFill>
        <p:spPr>
          <a:xfrm>
            <a:off x="6092952" y="0"/>
            <a:ext cx="6099048" cy="3428990"/>
          </a:xfrm>
          <a:prstGeom prst="rect">
            <a:avLst/>
          </a:prstGeom>
        </p:spPr>
      </p:pic>
      <p:pic>
        <p:nvPicPr>
          <p:cNvPr id="5" name="Picture 4">
            <a:extLst>
              <a:ext uri="{FF2B5EF4-FFF2-40B4-BE49-F238E27FC236}">
                <a16:creationId xmlns:a16="http://schemas.microsoft.com/office/drawing/2014/main" id="{5A7E333E-3A75-97A9-6CA4-FA562BF661B3}"/>
              </a:ext>
            </a:extLst>
          </p:cNvPr>
          <p:cNvPicPr>
            <a:picLocks noChangeAspect="1"/>
          </p:cNvPicPr>
          <p:nvPr/>
        </p:nvPicPr>
        <p:blipFill rotWithShape="1">
          <a:blip r:embed="rId4">
            <a:alphaModFix amt="35000"/>
          </a:blip>
          <a:srcRect l="873" r="3651" b="1"/>
          <a:stretch/>
        </p:blipFill>
        <p:spPr>
          <a:xfrm>
            <a:off x="-3050" y="0"/>
            <a:ext cx="6090981" cy="3428990"/>
          </a:xfrm>
          <a:prstGeom prst="rect">
            <a:avLst/>
          </a:prstGeom>
        </p:spPr>
      </p:pic>
      <p:pic>
        <p:nvPicPr>
          <p:cNvPr id="7" name="Picture 6">
            <a:extLst>
              <a:ext uri="{FF2B5EF4-FFF2-40B4-BE49-F238E27FC236}">
                <a16:creationId xmlns:a16="http://schemas.microsoft.com/office/drawing/2014/main" id="{C3FC1BDA-92FF-19A5-A1A0-909F0179B456}"/>
              </a:ext>
            </a:extLst>
          </p:cNvPr>
          <p:cNvPicPr>
            <a:picLocks noChangeAspect="1"/>
          </p:cNvPicPr>
          <p:nvPr/>
        </p:nvPicPr>
        <p:blipFill rotWithShape="1">
          <a:blip r:embed="rId5">
            <a:alphaModFix amt="35000"/>
          </a:blip>
          <a:srcRect t="15455" r="2" b="2"/>
          <a:stretch/>
        </p:blipFill>
        <p:spPr>
          <a:xfrm>
            <a:off x="-1" y="3429000"/>
            <a:ext cx="6099048" cy="3429000"/>
          </a:xfrm>
          <a:prstGeom prst="rect">
            <a:avLst/>
          </a:prstGeom>
        </p:spPr>
      </p:pic>
      <p:pic>
        <p:nvPicPr>
          <p:cNvPr id="13" name="Picture 12">
            <a:extLst>
              <a:ext uri="{FF2B5EF4-FFF2-40B4-BE49-F238E27FC236}">
                <a16:creationId xmlns:a16="http://schemas.microsoft.com/office/drawing/2014/main" id="{77E82101-2447-1E7F-59A9-B9ACBD1FC804}"/>
              </a:ext>
            </a:extLst>
          </p:cNvPr>
          <p:cNvPicPr>
            <a:picLocks noChangeAspect="1"/>
          </p:cNvPicPr>
          <p:nvPr/>
        </p:nvPicPr>
        <p:blipFill rotWithShape="1">
          <a:blip r:embed="rId6">
            <a:alphaModFix amt="35000"/>
          </a:blip>
          <a:srcRect r="2" b="15011"/>
          <a:stretch/>
        </p:blipFill>
        <p:spPr>
          <a:xfrm>
            <a:off x="6102096" y="3429000"/>
            <a:ext cx="6089904" cy="3429000"/>
          </a:xfrm>
          <a:prstGeom prst="rect">
            <a:avLst/>
          </a:prstGeom>
        </p:spPr>
      </p:pic>
      <p:sp>
        <p:nvSpPr>
          <p:cNvPr id="2" name="Title 1">
            <a:extLst>
              <a:ext uri="{FF2B5EF4-FFF2-40B4-BE49-F238E27FC236}">
                <a16:creationId xmlns:a16="http://schemas.microsoft.com/office/drawing/2014/main" id="{2C4A415C-196D-3DFC-41B8-EE875722274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Malwarebytes Download</a:t>
            </a:r>
          </a:p>
        </p:txBody>
      </p:sp>
      <p:cxnSp>
        <p:nvCxnSpPr>
          <p:cNvPr id="42" name="Straight Connector 4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69346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4E0B5-89BE-69F6-443B-AB8643047C8F}"/>
              </a:ext>
            </a:extLst>
          </p:cNvPr>
          <p:cNvSpPr>
            <a:spLocks noGrp="1"/>
          </p:cNvSpPr>
          <p:nvPr>
            <p:ph type="title"/>
          </p:nvPr>
        </p:nvSpPr>
        <p:spPr>
          <a:xfrm>
            <a:off x="1097280" y="286603"/>
            <a:ext cx="10058400" cy="1450757"/>
          </a:xfrm>
        </p:spPr>
        <p:txBody>
          <a:bodyPr>
            <a:normAutofit/>
          </a:bodyPr>
          <a:lstStyle/>
          <a:p>
            <a:r>
              <a:rPr lang="en-US"/>
              <a:t>Testing Environment </a:t>
            </a:r>
            <a:endParaRPr lang="en-US" dirty="0"/>
          </a:p>
        </p:txBody>
      </p:sp>
      <p:cxnSp>
        <p:nvCxnSpPr>
          <p:cNvPr id="1043" name="Straight Connector 1042">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5" name="Rectangle 1044">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A102601B-D457-FDBB-4116-7376B574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25" y="2283909"/>
            <a:ext cx="2845768" cy="18325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EDD156-A3C7-78BE-8862-184881BF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458" y="2266816"/>
            <a:ext cx="3100742" cy="1849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EDF71C-1672-C047-0328-8A85A6661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496" y="2098515"/>
            <a:ext cx="2649504" cy="2017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4970FFB-416C-8FE8-A11A-77403A7AC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325" y="4116472"/>
            <a:ext cx="2482843"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FFC1380-400C-F340-B1B7-F0AA0A4A6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136" y="4021687"/>
            <a:ext cx="2453808"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02D19BA-9D8C-1D68-FA6A-A83A5AFFB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6606" y="4109634"/>
            <a:ext cx="2551084" cy="195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347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0B5-89BE-69F6-443B-AB8643047C8F}"/>
              </a:ext>
            </a:extLst>
          </p:cNvPr>
          <p:cNvSpPr>
            <a:spLocks noGrp="1"/>
          </p:cNvSpPr>
          <p:nvPr>
            <p:ph type="title" idx="4294967295"/>
          </p:nvPr>
        </p:nvSpPr>
        <p:spPr>
          <a:xfrm>
            <a:off x="2133600" y="287338"/>
            <a:ext cx="10058400" cy="1449387"/>
          </a:xfrm>
        </p:spPr>
        <p:txBody>
          <a:bodyPr>
            <a:normAutofit/>
          </a:bodyPr>
          <a:lstStyle/>
          <a:p>
            <a:r>
              <a:rPr lang="en-US" dirty="0"/>
              <a:t>Results</a:t>
            </a:r>
          </a:p>
        </p:txBody>
      </p:sp>
      <p:pic>
        <p:nvPicPr>
          <p:cNvPr id="3" name="Picture 2">
            <a:extLst>
              <a:ext uri="{FF2B5EF4-FFF2-40B4-BE49-F238E27FC236}">
                <a16:creationId xmlns:a16="http://schemas.microsoft.com/office/drawing/2014/main" id="{65E4FB93-310F-6756-0E78-E41CF464A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7" y="1856838"/>
            <a:ext cx="3873362" cy="2713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8FB6A6-9702-A0EB-4EC9-8A488FD43C9D}"/>
              </a:ext>
            </a:extLst>
          </p:cNvPr>
          <p:cNvPicPr>
            <a:picLocks noChangeAspect="1"/>
          </p:cNvPicPr>
          <p:nvPr/>
        </p:nvPicPr>
        <p:blipFill>
          <a:blip r:embed="rId3"/>
          <a:stretch>
            <a:fillRect/>
          </a:stretch>
        </p:blipFill>
        <p:spPr>
          <a:xfrm>
            <a:off x="4426225" y="287338"/>
            <a:ext cx="3756992" cy="2655235"/>
          </a:xfrm>
          <a:prstGeom prst="rect">
            <a:avLst/>
          </a:prstGeom>
        </p:spPr>
      </p:pic>
      <p:pic>
        <p:nvPicPr>
          <p:cNvPr id="10" name="Picture 6">
            <a:extLst>
              <a:ext uri="{FF2B5EF4-FFF2-40B4-BE49-F238E27FC236}">
                <a16:creationId xmlns:a16="http://schemas.microsoft.com/office/drawing/2014/main" id="{49B1592E-BE20-E02B-3456-7E08177C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8018" y="3173197"/>
            <a:ext cx="4295733" cy="3034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D2CEF8-C9FD-0918-2FFE-20A11ECBA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17" y="1736725"/>
            <a:ext cx="4408715" cy="31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8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45908C-0AA8-02B4-F160-E8263DBF2FC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spc="-50">
                <a:solidFill>
                  <a:schemeClr val="tx1">
                    <a:lumMod val="75000"/>
                    <a:lumOff val="25000"/>
                  </a:schemeClr>
                </a:solidFill>
                <a:latin typeface="+mj-lt"/>
                <a:ea typeface="+mj-ea"/>
                <a:cs typeface="+mj-cs"/>
              </a:rPr>
              <a:t>Experience and suggestions </a:t>
            </a:r>
          </a:p>
        </p:txBody>
      </p:sp>
      <p:pic>
        <p:nvPicPr>
          <p:cNvPr id="5" name="Picture 4" descr="Graph on document with pen">
            <a:extLst>
              <a:ext uri="{FF2B5EF4-FFF2-40B4-BE49-F238E27FC236}">
                <a16:creationId xmlns:a16="http://schemas.microsoft.com/office/drawing/2014/main" id="{4B1F14F2-75B2-37F0-A3D0-5BE2F0446FB0}"/>
              </a:ext>
            </a:extLst>
          </p:cNvPr>
          <p:cNvPicPr>
            <a:picLocks noChangeAspect="1"/>
          </p:cNvPicPr>
          <p:nvPr/>
        </p:nvPicPr>
        <p:blipFill rotWithShape="1">
          <a:blip r:embed="rId2"/>
          <a:srcRect l="13212" r="-1" b="-1"/>
          <a:stretch/>
        </p:blipFill>
        <p:spPr>
          <a:xfrm>
            <a:off x="633999" y="640081"/>
            <a:ext cx="6909801" cy="5314406"/>
          </a:xfrm>
          <a:prstGeom prst="rect">
            <a:avLst/>
          </a:prstGeom>
        </p:spPr>
      </p:pic>
      <p:cxnSp>
        <p:nvCxnSpPr>
          <p:cNvPr id="28"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199DE0-831A-3BCB-BDD8-296955B157CF}"/>
              </a:ext>
            </a:extLst>
          </p:cNvPr>
          <p:cNvSpPr txBox="1"/>
          <p:nvPr/>
        </p:nvSpPr>
        <p:spPr>
          <a:xfrm>
            <a:off x="7859485" y="2407436"/>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700" u="sng">
                <a:solidFill>
                  <a:schemeClr val="tx1">
                    <a:lumMod val="75000"/>
                    <a:lumOff val="25000"/>
                  </a:schemeClr>
                </a:solidFill>
              </a:rPr>
              <a:t>Experience with MalwareBytes During Testing:</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Rapid Detection: MalwareBytes quickly identified a wide range of malware samples, showcasing its efficient scanning capabilities.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Effective Removal: Successfully removed detected malware without requiring complex user interventions, simplifying the remediation process.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User-Friendly Interface: The interface is intuitive and easy to navigate, making it accessible for users of all expertise levels.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Real-Time Protection: Offers continuous monitoring and protection, effectively blocking threats before they can cause harm.</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Minimal Performance Impact: Operates without significantly slowing down the system, ensuring that routine tasks can be performed without disruption.</a:t>
            </a:r>
          </a:p>
          <a:p>
            <a:pPr>
              <a:lnSpc>
                <a:spcPct val="90000"/>
              </a:lnSpc>
              <a:spcAft>
                <a:spcPts val="600"/>
              </a:spcAft>
              <a:buFont typeface="Calibri" panose="020F0502020204030204" pitchFamily="34" charset="0"/>
            </a:pPr>
            <a:r>
              <a:rPr lang="en-US" sz="700" u="sng">
                <a:solidFill>
                  <a:schemeClr val="tx1">
                    <a:lumMod val="75000"/>
                    <a:lumOff val="25000"/>
                  </a:schemeClr>
                </a:solidFill>
              </a:rPr>
              <a:t>Suggestions for Users Based on the Testing Experience: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Regular Updates: Keep MalwareBytes updated to ensure the latest malware definitions and software enhancements are in place for optimal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Scheduled Scans: Set up scheduled scans during off-peak hours to maintain routine checks without affecting daily operations.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Explore Additional Features: Take advantage of other features such as ransomware protection and exploit prevention, which enhance overall security posture.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 Alongside Other Security Measures: While MalwareBytes is effective, complementing it with other security solutions like firewalls and antivirus software can provide layered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Stay Informed: Regularly check for insights and alerts provided by MalwareBytes, which can inform about new threats and security trends.</a:t>
            </a:r>
          </a:p>
        </p:txBody>
      </p:sp>
      <p:sp>
        <p:nvSpPr>
          <p:cNvPr id="42" name="Rectangle 41">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314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0009-C850-7302-152A-02DAB093F1B8}"/>
              </a:ext>
            </a:extLst>
          </p:cNvPr>
          <p:cNvSpPr>
            <a:spLocks noGrp="1"/>
          </p:cNvSpPr>
          <p:nvPr>
            <p:ph type="title"/>
          </p:nvPr>
        </p:nvSpPr>
        <p:spPr/>
        <p:txBody>
          <a:bodyPr/>
          <a:lstStyle/>
          <a:p>
            <a:pPr algn="ctr"/>
            <a:r>
              <a:rPr lang="en-US" dirty="0"/>
              <a:t>Intro to FlareVM</a:t>
            </a:r>
          </a:p>
        </p:txBody>
      </p:sp>
      <p:sp>
        <p:nvSpPr>
          <p:cNvPr id="4" name="Content Placeholder 3">
            <a:extLst>
              <a:ext uri="{FF2B5EF4-FFF2-40B4-BE49-F238E27FC236}">
                <a16:creationId xmlns:a16="http://schemas.microsoft.com/office/drawing/2014/main" id="{32D43FF8-1E81-6F55-E21E-D3BDCE35D20F}"/>
              </a:ext>
            </a:extLst>
          </p:cNvPr>
          <p:cNvSpPr>
            <a:spLocks noGrp="1"/>
          </p:cNvSpPr>
          <p:nvPr>
            <p:ph sz="half" idx="1"/>
          </p:nvPr>
        </p:nvSpPr>
        <p:spPr/>
        <p:txBody>
          <a:bodyPr>
            <a:normAutofit fontScale="92500" lnSpcReduction="10000"/>
          </a:bodyPr>
          <a:lstStyle/>
          <a:p>
            <a:r>
              <a:rPr lang="en-US" dirty="0" err="1"/>
              <a:t>FlareVM</a:t>
            </a:r>
            <a:r>
              <a:rPr lang="en-US" dirty="0"/>
              <a:t> is a virtual machine environment developed by FireEye, designed specifically for malware analysis and reverse engineering. It provides a pre-configured Windows-based environment with a suite of tools tailored for analyzing and dissecting malicious software. With a focus on ease of use and efficiency, </a:t>
            </a:r>
            <a:r>
              <a:rPr lang="en-US" dirty="0" err="1"/>
              <a:t>FlareVM</a:t>
            </a:r>
            <a:r>
              <a:rPr lang="en-US" dirty="0"/>
              <a:t> enables security researchers to efficiently analyze and understand the behavior of malware samples.</a:t>
            </a:r>
          </a:p>
        </p:txBody>
      </p:sp>
      <p:pic>
        <p:nvPicPr>
          <p:cNvPr id="6" name="Picture 5">
            <a:extLst>
              <a:ext uri="{FF2B5EF4-FFF2-40B4-BE49-F238E27FC236}">
                <a16:creationId xmlns:a16="http://schemas.microsoft.com/office/drawing/2014/main" id="{74B15192-3DE8-5417-5C54-B5CC3C248F3C}"/>
              </a:ext>
            </a:extLst>
          </p:cNvPr>
          <p:cNvPicPr>
            <a:picLocks noChangeAspect="1"/>
          </p:cNvPicPr>
          <p:nvPr/>
        </p:nvPicPr>
        <p:blipFill>
          <a:blip r:embed="rId2"/>
          <a:stretch>
            <a:fillRect/>
          </a:stretch>
        </p:blipFill>
        <p:spPr>
          <a:xfrm>
            <a:off x="6454986" y="2333952"/>
            <a:ext cx="4924812" cy="3748194"/>
          </a:xfrm>
          <a:prstGeom prst="rect">
            <a:avLst/>
          </a:prstGeom>
        </p:spPr>
      </p:pic>
    </p:spTree>
    <p:extLst>
      <p:ext uri="{BB962C8B-B14F-4D97-AF65-F5344CB8AC3E}">
        <p14:creationId xmlns:p14="http://schemas.microsoft.com/office/powerpoint/2010/main" val="375128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A7EC-D1ED-D7CB-EDC5-0CF85CC1C838}"/>
              </a:ext>
            </a:extLst>
          </p:cNvPr>
          <p:cNvSpPr>
            <a:spLocks noGrp="1"/>
          </p:cNvSpPr>
          <p:nvPr>
            <p:ph type="title"/>
          </p:nvPr>
        </p:nvSpPr>
        <p:spPr/>
        <p:txBody>
          <a:bodyPr/>
          <a:lstStyle/>
          <a:p>
            <a:r>
              <a:rPr lang="en-US" dirty="0"/>
              <a:t>Snapshots (1 of 2)</a:t>
            </a:r>
            <a:br>
              <a:rPr lang="en-US" dirty="0"/>
            </a:br>
            <a:endParaRPr lang="en-US" dirty="0"/>
          </a:p>
        </p:txBody>
      </p:sp>
      <p:pic>
        <p:nvPicPr>
          <p:cNvPr id="5" name="Picture 4" descr="A computer screen shot of a blue square&#10;&#10;Description automatically generated">
            <a:extLst>
              <a:ext uri="{FF2B5EF4-FFF2-40B4-BE49-F238E27FC236}">
                <a16:creationId xmlns:a16="http://schemas.microsoft.com/office/drawing/2014/main" id="{308442AB-9123-DBFE-D9AF-D0BB1703F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229" y="4892167"/>
            <a:ext cx="4128574" cy="173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039FC5F-2E31-EE49-594F-88A5F9741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04" y="1965833"/>
            <a:ext cx="3901777" cy="29263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946C0CE-C72B-6D98-3B91-2F24469E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2" y="4268716"/>
            <a:ext cx="2770910" cy="2078183"/>
          </a:xfrm>
          <a:prstGeom prst="rect">
            <a:avLst/>
          </a:prstGeom>
        </p:spPr>
      </p:pic>
      <p:pic>
        <p:nvPicPr>
          <p:cNvPr id="11" name="Picture 10" descr="A computer screen shot of a blue screen with many colorful text&#10;&#10;Description automatically generated">
            <a:extLst>
              <a:ext uri="{FF2B5EF4-FFF2-40B4-BE49-F238E27FC236}">
                <a16:creationId xmlns:a16="http://schemas.microsoft.com/office/drawing/2014/main" id="{13689D39-FC17-12EA-6E21-D9D7A39B1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091" y="1882645"/>
            <a:ext cx="3181428" cy="23860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89871BB-9B7C-B062-555C-141FBBB6A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87" y="4268716"/>
            <a:ext cx="2821035" cy="211577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B11AF38D-929A-33F3-AFDC-76F169332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76" y="1965833"/>
            <a:ext cx="3181428" cy="2386071"/>
          </a:xfrm>
          <a:prstGeom prst="rect">
            <a:avLst/>
          </a:prstGeom>
        </p:spPr>
      </p:pic>
    </p:spTree>
    <p:extLst>
      <p:ext uri="{BB962C8B-B14F-4D97-AF65-F5344CB8AC3E}">
        <p14:creationId xmlns:p14="http://schemas.microsoft.com/office/powerpoint/2010/main" val="10022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02C-36F5-3BB1-847A-FFC4BC60C505}"/>
              </a:ext>
            </a:extLst>
          </p:cNvPr>
          <p:cNvSpPr>
            <a:spLocks noGrp="1"/>
          </p:cNvSpPr>
          <p:nvPr>
            <p:ph type="title"/>
          </p:nvPr>
        </p:nvSpPr>
        <p:spPr/>
        <p:txBody>
          <a:bodyPr/>
          <a:lstStyle/>
          <a:p>
            <a:r>
              <a:rPr lang="en-US" dirty="0"/>
              <a:t>Screenshots (2 of 2)</a:t>
            </a:r>
          </a:p>
        </p:txBody>
      </p:sp>
      <p:pic>
        <p:nvPicPr>
          <p:cNvPr id="4" name="Picture 3" descr="A screenshot of a computer&#10;&#10;Description automatically generated">
            <a:extLst>
              <a:ext uri="{FF2B5EF4-FFF2-40B4-BE49-F238E27FC236}">
                <a16:creationId xmlns:a16="http://schemas.microsoft.com/office/drawing/2014/main" id="{DFE1B666-3EEE-6FA4-3B2A-34D3F5919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 y="1978242"/>
            <a:ext cx="3652580" cy="275918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447BB7A-8723-DB96-5B69-D2CAA93E7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76" y="2049406"/>
            <a:ext cx="3389952" cy="27591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2F57887-7427-634D-E1C0-05D9D0155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055" y="1978241"/>
            <a:ext cx="4599265" cy="231666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11EFBB4-A1A5-5D45-35EC-8D0F17EB9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4855" y="3588398"/>
            <a:ext cx="3591935" cy="2693951"/>
          </a:xfrm>
          <a:prstGeom prst="rect">
            <a:avLst/>
          </a:prstGeom>
        </p:spPr>
      </p:pic>
    </p:spTree>
    <p:extLst>
      <p:ext uri="{BB962C8B-B14F-4D97-AF65-F5344CB8AC3E}">
        <p14:creationId xmlns:p14="http://schemas.microsoft.com/office/powerpoint/2010/main" val="5779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1A1D1-8416-BEC6-9C6A-1C612483CFCB}"/>
              </a:ext>
            </a:extLst>
          </p:cNvPr>
          <p:cNvSpPr>
            <a:spLocks noGrp="1"/>
          </p:cNvSpPr>
          <p:nvPr>
            <p:ph type="title"/>
          </p:nvPr>
        </p:nvSpPr>
        <p:spPr/>
        <p:txBody>
          <a:bodyPr/>
          <a:lstStyle/>
          <a:p>
            <a:r>
              <a:rPr lang="en-US" dirty="0"/>
              <a:t>Issues with Uploading Flare VM</a:t>
            </a:r>
          </a:p>
        </p:txBody>
      </p:sp>
      <p:sp>
        <p:nvSpPr>
          <p:cNvPr id="7" name="Content Placeholder 6">
            <a:extLst>
              <a:ext uri="{FF2B5EF4-FFF2-40B4-BE49-F238E27FC236}">
                <a16:creationId xmlns:a16="http://schemas.microsoft.com/office/drawing/2014/main" id="{52C0F614-5F6E-515F-945A-879C0529F63A}"/>
              </a:ext>
            </a:extLst>
          </p:cNvPr>
          <p:cNvSpPr>
            <a:spLocks noGrp="1"/>
          </p:cNvSpPr>
          <p:nvPr>
            <p:ph sz="half" idx="1"/>
          </p:nvPr>
        </p:nvSpPr>
        <p:spPr>
          <a:xfrm>
            <a:off x="1097280" y="2120900"/>
            <a:ext cx="4639736" cy="3748193"/>
          </a:xfrm>
        </p:spPr>
        <p:txBody>
          <a:bodyPr>
            <a:normAutofit/>
          </a:bodyPr>
          <a:lstStyle/>
          <a:p>
            <a:pPr marL="0" indent="0">
              <a:buNone/>
            </a:pPr>
            <a:r>
              <a:rPr lang="en-US" sz="1400" dirty="0"/>
              <a:t>1. "Multiple attempts were made to set up the Virtual Machine to meet Flare VM's installation requirements, leading to a repetitive cycle of deleting and recreating Windows 10 virtual machines.“ </a:t>
            </a:r>
          </a:p>
          <a:p>
            <a:pPr marL="0" indent="0">
              <a:buNone/>
            </a:pPr>
            <a:r>
              <a:rPr lang="en-US" sz="1400" dirty="0"/>
              <a:t>2. "During execution, Flare VM triggered the Virtual Machine to log out, displaying an error message indicating an incorrect password entry."</a:t>
            </a:r>
          </a:p>
          <a:p>
            <a:pPr marL="0" indent="0">
              <a:buNone/>
            </a:pPr>
            <a:r>
              <a:rPr lang="en-US" sz="1400" dirty="0"/>
              <a:t> 3. "Several prerequisites were necessary for the successful installation of Flare VM, including a minimum of 60 GB storage and the system being on Windows 10, imposing barriers to its complete installation."</a:t>
            </a:r>
          </a:p>
        </p:txBody>
      </p:sp>
      <p:pic>
        <p:nvPicPr>
          <p:cNvPr id="12" name="Content Placeholder 11" descr="A screenshot of a computer screen&#10;&#10;Description automatically generated">
            <a:extLst>
              <a:ext uri="{FF2B5EF4-FFF2-40B4-BE49-F238E27FC236}">
                <a16:creationId xmlns:a16="http://schemas.microsoft.com/office/drawing/2014/main" id="{6DB045E5-4B13-1A1D-64B2-860255AB78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348649" y="2120900"/>
            <a:ext cx="2843351" cy="3545114"/>
          </a:xfrm>
        </p:spPr>
      </p:pic>
      <p:pic>
        <p:nvPicPr>
          <p:cNvPr id="3" name="Picture 2" descr="A screenshot of a computer screen&#10;&#10;Description automatically generated">
            <a:extLst>
              <a:ext uri="{FF2B5EF4-FFF2-40B4-BE49-F238E27FC236}">
                <a16:creationId xmlns:a16="http://schemas.microsoft.com/office/drawing/2014/main" id="{DD9B7E96-797F-23B0-41E6-F99DEDEF2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016" y="2120900"/>
            <a:ext cx="3844506" cy="3748193"/>
          </a:xfrm>
          <a:prstGeom prst="rect">
            <a:avLst/>
          </a:prstGeom>
        </p:spPr>
      </p:pic>
    </p:spTree>
    <p:extLst>
      <p:ext uri="{BB962C8B-B14F-4D97-AF65-F5344CB8AC3E}">
        <p14:creationId xmlns:p14="http://schemas.microsoft.com/office/powerpoint/2010/main" val="9674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CD1-357D-F7B1-774F-5E38E78DB3E7}"/>
              </a:ext>
            </a:extLst>
          </p:cNvPr>
          <p:cNvSpPr>
            <a:spLocks noGrp="1"/>
          </p:cNvSpPr>
          <p:nvPr>
            <p:ph type="title"/>
          </p:nvPr>
        </p:nvSpPr>
        <p:spPr/>
        <p:txBody>
          <a:bodyPr/>
          <a:lstStyle/>
          <a:p>
            <a:r>
              <a:rPr lang="en-US" dirty="0"/>
              <a:t> Possible Capabilities and Limitations of Flare VM in Malware Analysis</a:t>
            </a:r>
          </a:p>
        </p:txBody>
      </p:sp>
      <p:sp>
        <p:nvSpPr>
          <p:cNvPr id="7" name="Content Placeholder 6">
            <a:extLst>
              <a:ext uri="{FF2B5EF4-FFF2-40B4-BE49-F238E27FC236}">
                <a16:creationId xmlns:a16="http://schemas.microsoft.com/office/drawing/2014/main" id="{2FC56ACF-66F5-40BD-B900-160FFE4202F2}"/>
              </a:ext>
            </a:extLst>
          </p:cNvPr>
          <p:cNvSpPr>
            <a:spLocks noGrp="1"/>
          </p:cNvSpPr>
          <p:nvPr>
            <p:ph sz="half" idx="1"/>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virtualized or sandboxed environments through analysis of system artifacts and environmental characteristics.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the presence of debuggers, analysis tools, or forensic software that could hinder malware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Enumerate installed security products and configurations to assess the system's defense posture</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Recognize common malware analysis tools and environments to adapt its analysis approach</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Assess system integrity checks and anti-debugging techniques used by malware to hinder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virtual machine artifacts or hypervisor indicators, which may suggest the presence of malicious activity or evasion tactics.</a:t>
            </a:r>
            <a:br>
              <a:rPr lang="en-US" dirty="0"/>
            </a:br>
            <a:endParaRPr lang="en-US" dirty="0"/>
          </a:p>
        </p:txBody>
      </p:sp>
      <p:sp>
        <p:nvSpPr>
          <p:cNvPr id="8" name="Content Placeholder 7">
            <a:extLst>
              <a:ext uri="{FF2B5EF4-FFF2-40B4-BE49-F238E27FC236}">
                <a16:creationId xmlns:a16="http://schemas.microsoft.com/office/drawing/2014/main" id="{D5315160-5526-3D48-C843-F1214A7DC075}"/>
              </a:ext>
            </a:extLst>
          </p:cNvPr>
          <p:cNvSpPr>
            <a:spLocks noGrp="1"/>
          </p:cNvSpPr>
          <p:nvPr>
            <p:ph sz="half" idx="2"/>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can't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and report specific vulnerabilities or weaknesses within the operating system or software stack.</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Exploit system vulnerabilities that might not be evident during a </a:t>
            </a:r>
            <a:r>
              <a:rPr lang="en-US" sz="1800" dirty="0" err="1">
                <a:solidFill>
                  <a:srgbClr val="000000"/>
                </a:solidFill>
                <a:latin typeface="Arial" panose="020B0604020202020204" pitchFamily="34" charset="0"/>
              </a:rPr>
              <a:t>p</a:t>
            </a:r>
            <a:r>
              <a:rPr lang="en-US" sz="1800" b="0" i="0" u="none" strike="noStrike" dirty="0" err="1">
                <a:solidFill>
                  <a:srgbClr val="000000"/>
                </a:solidFill>
                <a:effectLst/>
                <a:latin typeface="Arial" panose="020B0604020202020204" pitchFamily="34" charset="0"/>
              </a:rPr>
              <a:t>afish</a:t>
            </a:r>
            <a:r>
              <a:rPr lang="en-US" sz="1800" b="0" i="0" u="none" strike="noStrike" dirty="0">
                <a:solidFill>
                  <a:srgbClr val="000000"/>
                </a:solidFill>
                <a:effectLst/>
                <a:latin typeface="Arial" panose="020B0604020202020204" pitchFamily="34" charset="0"/>
              </a:rPr>
              <a:t> test.</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and counter advanced evasion techniques employed by malware, including polymorphic behavior.</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and analyze network-based anomalies or suspicious traffic generated by malicious software.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system-specific misconfigurations or security flaws that are not covered by </a:t>
            </a:r>
            <a:r>
              <a:rPr lang="en-US" sz="1800" b="0" i="0" u="none" strike="noStrike" dirty="0" err="1">
                <a:solidFill>
                  <a:srgbClr val="000000"/>
                </a:solidFill>
                <a:effectLst/>
                <a:latin typeface="Arial" panose="020B0604020202020204" pitchFamily="34" charset="0"/>
              </a:rPr>
              <a:t>pafish's</a:t>
            </a:r>
            <a:r>
              <a:rPr lang="en-US" sz="1800" b="0" i="0" u="none" strike="noStrike" dirty="0">
                <a:solidFill>
                  <a:srgbClr val="000000"/>
                </a:solidFill>
                <a:effectLst/>
                <a:latin typeface="Arial" panose="020B0604020202020204" pitchFamily="34" charset="0"/>
              </a:rPr>
              <a:t> checks.</a:t>
            </a:r>
            <a:br>
              <a:rPr lang="en-US" dirty="0"/>
            </a:br>
            <a:endParaRPr lang="en-US" dirty="0"/>
          </a:p>
        </p:txBody>
      </p:sp>
    </p:spTree>
    <p:extLst>
      <p:ext uri="{BB962C8B-B14F-4D97-AF65-F5344CB8AC3E}">
        <p14:creationId xmlns:p14="http://schemas.microsoft.com/office/powerpoint/2010/main" val="161920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C0E5-8EB4-0405-9E8E-30BB8090F9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7141710-56C3-0A55-B574-C45C69F91D2B}"/>
              </a:ext>
            </a:extLst>
          </p:cNvPr>
          <p:cNvSpPr>
            <a:spLocks noGrp="1"/>
          </p:cNvSpPr>
          <p:nvPr>
            <p:ph idx="1"/>
          </p:nvPr>
        </p:nvSpPr>
        <p:spPr/>
        <p:txBody>
          <a:bodyPr>
            <a:normAutofit lnSpcReduction="10000"/>
          </a:bodyPr>
          <a:lstStyle/>
          <a:p>
            <a:pPr marL="201168" lvl="1" indent="0">
              <a:buNone/>
            </a:pPr>
            <a:r>
              <a:rPr lang="en-US" sz="1800" dirty="0"/>
              <a:t>In our analysis, Malwarebytes showcased its prowess in detecting and responding to sophisticated threats, particularly those employing evasion techniques like those tested by </a:t>
            </a:r>
            <a:r>
              <a:rPr lang="en-US" sz="1800" dirty="0" err="1"/>
              <a:t>Pafish</a:t>
            </a:r>
            <a:r>
              <a:rPr lang="en-US" sz="1800" dirty="0"/>
              <a:t>.</a:t>
            </a:r>
          </a:p>
          <a:p>
            <a:pPr marL="201168" lvl="1" indent="0">
              <a:buNone/>
            </a:pPr>
            <a:r>
              <a:rPr lang="en-US" sz="1800" dirty="0"/>
              <a:t>REMnux demonstrated its utility in static analysis, offering a rich suite of tools for examining the static properties of malicious software.</a:t>
            </a:r>
          </a:p>
          <a:p>
            <a:pPr marL="201168" lvl="1" indent="0">
              <a:buNone/>
            </a:pPr>
            <a:r>
              <a:rPr lang="en-US" sz="1800" dirty="0"/>
              <a:t>Unfortunately, technical challenges prevented the evaluation of FlareVM, underscoring the importance of ensuring hardware compatibility before deployment.</a:t>
            </a:r>
          </a:p>
          <a:p>
            <a:pPr marL="201168" lvl="1" indent="0">
              <a:buNone/>
            </a:pPr>
            <a:r>
              <a:rPr lang="en-US" sz="1800" dirty="0"/>
              <a:t>In conclusion, each tool offers valuable capabilities for malware analysis, and the choice of tool depends on specific requirements and objectives. Organizations and analysts should meticulously evaluate each tool's features, strengths, and compatibility to select the most suitable option for their security analysis needs.</a:t>
            </a:r>
          </a:p>
        </p:txBody>
      </p:sp>
    </p:spTree>
    <p:extLst>
      <p:ext uri="{BB962C8B-B14F-4D97-AF65-F5344CB8AC3E}">
        <p14:creationId xmlns:p14="http://schemas.microsoft.com/office/powerpoint/2010/main" val="279331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F77982-91F6-5388-9D28-3DBC22E512CC}"/>
              </a:ext>
            </a:extLst>
          </p:cNvPr>
          <p:cNvSpPr>
            <a:spLocks noGrp="1"/>
          </p:cNvSpPr>
          <p:nvPr>
            <p:ph type="body" idx="1"/>
          </p:nvPr>
        </p:nvSpPr>
        <p:spPr>
          <a:xfrm>
            <a:off x="1497796" y="620764"/>
            <a:ext cx="3838704" cy="736282"/>
          </a:xfrm>
        </p:spPr>
        <p:txBody>
          <a:bodyPr/>
          <a:lstStyle/>
          <a:p>
            <a:pPr algn="ctr"/>
            <a:r>
              <a:rPr lang="en-US" dirty="0"/>
              <a:t>Static analysis</a:t>
            </a:r>
          </a:p>
        </p:txBody>
      </p:sp>
      <p:sp>
        <p:nvSpPr>
          <p:cNvPr id="4" name="Content Placeholder 3">
            <a:extLst>
              <a:ext uri="{FF2B5EF4-FFF2-40B4-BE49-F238E27FC236}">
                <a16:creationId xmlns:a16="http://schemas.microsoft.com/office/drawing/2014/main" id="{3BC1461F-5E7E-A5A3-C27A-CBEB1BD387C2}"/>
              </a:ext>
            </a:extLst>
          </p:cNvPr>
          <p:cNvSpPr>
            <a:spLocks noGrp="1"/>
          </p:cNvSpPr>
          <p:nvPr>
            <p:ph sz="half" idx="2"/>
          </p:nvPr>
        </p:nvSpPr>
        <p:spPr>
          <a:xfrm>
            <a:off x="1097280" y="2166152"/>
            <a:ext cx="4639736" cy="3702944"/>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Non-Invasive</a:t>
            </a:r>
            <a:r>
              <a:rPr lang="en-US" sz="1400" dirty="0">
                <a:latin typeface="Times New Roman" panose="02020603050405020304" pitchFamily="18" charset="0"/>
                <a:cs typeface="Times New Roman" panose="02020603050405020304" pitchFamily="18" charset="0"/>
              </a:rPr>
              <a:t>: does not execute malware</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Scalability</a:t>
            </a:r>
            <a:r>
              <a:rPr lang="en-US" sz="1400" dirty="0">
                <a:latin typeface="Times New Roman" panose="02020603050405020304" pitchFamily="18" charset="0"/>
                <a:cs typeface="Times New Roman" panose="02020603050405020304" pitchFamily="18" charset="0"/>
              </a:rPr>
              <a:t>: automation and applied to multiple samples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Code Inspection</a:t>
            </a:r>
            <a:r>
              <a:rPr lang="en-US" sz="1400" dirty="0">
                <a:latin typeface="Times New Roman" panose="02020603050405020304" pitchFamily="18" charset="0"/>
                <a:cs typeface="Times New Roman" panose="02020603050405020304" pitchFamily="18" charset="0"/>
              </a:rPr>
              <a:t>: insight on logic and behavior of malware</a:t>
            </a:r>
            <a:endParaRPr lang="en-US" sz="1400" b="1" dirty="0">
              <a:latin typeface="Times New Roman" panose="02020603050405020304" pitchFamily="18" charset="0"/>
              <a:cs typeface="Times New Roman" panose="02020603050405020304" pitchFamily="18" charset="0"/>
            </a:endParaRPr>
          </a:p>
          <a:p>
            <a:pPr>
              <a:lnSpc>
                <a:spcPct val="100000"/>
              </a:lnSpc>
            </a:pPr>
            <a:endParaRPr lang="en-US" sz="1400" u="sng"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cannot observe behavior during execution</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Complex</a:t>
            </a:r>
            <a:r>
              <a:rPr lang="en-US" sz="1400" dirty="0">
                <a:latin typeface="Times New Roman" panose="02020603050405020304" pitchFamily="18" charset="0"/>
                <a:cs typeface="Times New Roman" panose="02020603050405020304" pitchFamily="18" charset="0"/>
              </a:rPr>
              <a:t>: difficult to understand/advanced static analysis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obfuscation/packing</a:t>
            </a:r>
            <a:endParaRPr lang="en-US" sz="1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48E90EB-8993-04D1-5EFF-61F9BAA6356E}"/>
              </a:ext>
            </a:extLst>
          </p:cNvPr>
          <p:cNvSpPr>
            <a:spLocks noGrp="1"/>
          </p:cNvSpPr>
          <p:nvPr>
            <p:ph type="body" sz="quarter" idx="3"/>
          </p:nvPr>
        </p:nvSpPr>
        <p:spPr>
          <a:xfrm>
            <a:off x="6916459" y="620764"/>
            <a:ext cx="3838705" cy="736282"/>
          </a:xfrm>
        </p:spPr>
        <p:txBody>
          <a:bodyPr/>
          <a:lstStyle/>
          <a:p>
            <a:pPr algn="ctr"/>
            <a:r>
              <a:rPr lang="en-US" dirty="0"/>
              <a:t>Dynamic analysis</a:t>
            </a:r>
          </a:p>
        </p:txBody>
      </p:sp>
      <p:sp>
        <p:nvSpPr>
          <p:cNvPr id="6" name="Content Placeholder 5">
            <a:extLst>
              <a:ext uri="{FF2B5EF4-FFF2-40B4-BE49-F238E27FC236}">
                <a16:creationId xmlns:a16="http://schemas.microsoft.com/office/drawing/2014/main" id="{519CD910-06F6-B774-77DF-D5A45960B747}"/>
              </a:ext>
            </a:extLst>
          </p:cNvPr>
          <p:cNvSpPr>
            <a:spLocks noGrp="1"/>
          </p:cNvSpPr>
          <p:nvPr>
            <p:ph sz="quarter" idx="4"/>
          </p:nvPr>
        </p:nvSpPr>
        <p:spPr>
          <a:xfrm>
            <a:off x="6515944" y="2166151"/>
            <a:ext cx="4639736" cy="3702943"/>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malware execution</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Payload Extraction</a:t>
            </a:r>
            <a:r>
              <a:rPr lang="en-US" sz="1400" dirty="0">
                <a:latin typeface="Times New Roman" panose="02020603050405020304" pitchFamily="18" charset="0"/>
                <a:cs typeface="Times New Roman" panose="02020603050405020304" pitchFamily="18" charset="0"/>
              </a:rPr>
              <a:t>: allows extraction of payloads via network traffic analyzer</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Behavior Detection</a:t>
            </a:r>
            <a:r>
              <a:rPr lang="en-US" sz="1400" dirty="0">
                <a:latin typeface="Times New Roman" panose="02020603050405020304" pitchFamily="18" charset="0"/>
                <a:cs typeface="Times New Roman" panose="02020603050405020304" pitchFamily="18" charset="0"/>
              </a:rPr>
              <a:t>: detect and identifies anomalies throughout the system during execution</a:t>
            </a:r>
            <a:endParaRPr lang="en-US" sz="1400" b="1"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Contamination Risk</a:t>
            </a:r>
            <a:r>
              <a:rPr lang="en-US" sz="1400" dirty="0">
                <a:latin typeface="Times New Roman" panose="02020603050405020304" pitchFamily="18" charset="0"/>
                <a:cs typeface="Times New Roman" panose="02020603050405020304" pitchFamily="18" charset="0"/>
              </a:rPr>
              <a:t>: risk of contaminating host system and network</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Resources</a:t>
            </a:r>
            <a:r>
              <a:rPr lang="en-US" sz="1400" dirty="0">
                <a:latin typeface="Times New Roman" panose="02020603050405020304" pitchFamily="18" charset="0"/>
                <a:cs typeface="Times New Roman" panose="02020603050405020304" pitchFamily="18" charset="0"/>
              </a:rPr>
              <a:t>: requires controlled environment</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malware can detect sandbox environment</a:t>
            </a:r>
            <a:endParaRPr lang="en-US"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D50EDD-D004-31CC-E113-BB9EF3A2AC99}"/>
              </a:ext>
            </a:extLst>
          </p:cNvPr>
          <p:cNvSpPr txBox="1"/>
          <p:nvPr/>
        </p:nvSpPr>
        <p:spPr>
          <a:xfrm>
            <a:off x="5802445" y="804239"/>
            <a:ext cx="648069" cy="369332"/>
          </a:xfrm>
          <a:prstGeom prst="rect">
            <a:avLst/>
          </a:prstGeom>
          <a:noFill/>
        </p:spPr>
        <p:txBody>
          <a:bodyPr wrap="square" rtlCol="0">
            <a:spAutoFit/>
          </a:bodyPr>
          <a:lstStyle/>
          <a:p>
            <a:pPr algn="ctr"/>
            <a:r>
              <a:rPr lang="en-US" dirty="0"/>
              <a:t>VS.</a:t>
            </a:r>
          </a:p>
        </p:txBody>
      </p:sp>
    </p:spTree>
    <p:extLst>
      <p:ext uri="{BB962C8B-B14F-4D97-AF65-F5344CB8AC3E}">
        <p14:creationId xmlns:p14="http://schemas.microsoft.com/office/powerpoint/2010/main" val="244965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5634F-05A2-98EA-079D-4244C02C7A24}"/>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1C68E91B-F237-81BC-EE08-35C87FEE87E4}"/>
              </a:ext>
            </a:extLst>
          </p:cNvPr>
          <p:cNvSpPr>
            <a:spLocks noGrp="1"/>
          </p:cNvSpPr>
          <p:nvPr>
            <p:ph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2"/>
              </a:rPr>
              <a:t>https://www.ibm.com/topics/malware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3"/>
              </a:rPr>
              <a:t>https://www.crowdstrike.com/cybersecurity-101/malware/malware-analysis/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4"/>
              </a:rPr>
              <a:t>https://support.malwarebytes.com/hc/en-us/articles/360038984693-Malwarebytes-for-Windows-v4-guide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5"/>
              </a:rPr>
              <a:t>https://docs.remnux.org/</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6"/>
              </a:rPr>
              <a:t>https://zeltser.com/remnux-malware-analysis-tips/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7"/>
              </a:rPr>
              <a:t>https://github.com/mandiant/flare-vm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8"/>
              </a:rPr>
              <a:t>https://github.com/a0rtega/pafish</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9"/>
              </a:rPr>
              <a:t>https://ninite.com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0"/>
              </a:rPr>
              <a:t>https://www.microsoft.com/en-us/software-download/windowsinsiderpreviewiso?rfs=1</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1"/>
              </a:rPr>
              <a:t>https://www.youtube.com/watch?v=oPsxy9JF8FM</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endParaRPr lang="en-US"/>
          </a:p>
        </p:txBody>
      </p:sp>
    </p:spTree>
    <p:extLst>
      <p:ext uri="{BB962C8B-B14F-4D97-AF65-F5344CB8AC3E}">
        <p14:creationId xmlns:p14="http://schemas.microsoft.com/office/powerpoint/2010/main" val="86188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102395-A715-1C32-4773-071361CE229E}"/>
              </a:ext>
            </a:extLst>
          </p:cNvPr>
          <p:cNvSpPr>
            <a:spLocks noGrp="1"/>
          </p:cNvSpPr>
          <p:nvPr>
            <p:ph type="title"/>
          </p:nvPr>
        </p:nvSpPr>
        <p:spPr/>
        <p:txBody>
          <a:bodyPr/>
          <a:lstStyle/>
          <a:p>
            <a:pPr algn="ctr"/>
            <a:r>
              <a:rPr lang="en-US" dirty="0"/>
              <a:t>Malware Testing - </a:t>
            </a:r>
            <a:r>
              <a:rPr lang="en-US" dirty="0" err="1"/>
              <a:t>Pafish</a:t>
            </a:r>
            <a:endParaRPr lang="en-US" dirty="0"/>
          </a:p>
        </p:txBody>
      </p:sp>
      <p:sp>
        <p:nvSpPr>
          <p:cNvPr id="8" name="Content Placeholder 7">
            <a:extLst>
              <a:ext uri="{FF2B5EF4-FFF2-40B4-BE49-F238E27FC236}">
                <a16:creationId xmlns:a16="http://schemas.microsoft.com/office/drawing/2014/main" id="{968CD96D-E632-F063-CCFB-C9840011995C}"/>
              </a:ext>
            </a:extLst>
          </p:cNvPr>
          <p:cNvSpPr>
            <a:spLocks noGrp="1"/>
          </p:cNvSpPr>
          <p:nvPr>
            <p:ph idx="1"/>
          </p:nvPr>
        </p:nvSpPr>
        <p:spPr/>
        <p:txBody>
          <a:bodyPr>
            <a:normAutofit/>
          </a:bodyPr>
          <a:lstStyle/>
          <a:p>
            <a:pPr marL="201168" lvl="1" indent="0">
              <a:buNone/>
            </a:pPr>
            <a:r>
              <a:rPr lang="en-US" sz="1800" dirty="0" err="1"/>
              <a:t>Pafish</a:t>
            </a:r>
            <a:r>
              <a:rPr lang="en-US" sz="1800" dirty="0"/>
              <a:t> Summary</a:t>
            </a:r>
          </a:p>
          <a:p>
            <a:pPr lvl="1">
              <a:buFont typeface="Arial" panose="020B0604020202020204" pitchFamily="34" charset="0"/>
              <a:buChar char="•"/>
            </a:pPr>
            <a:r>
              <a:rPr lang="en-US" sz="1800" dirty="0" err="1"/>
              <a:t>Pafish</a:t>
            </a:r>
            <a:r>
              <a:rPr lang="en-US" sz="1800" dirty="0"/>
              <a:t> serves as a versatile testing malware tool designed to simulate malicious </a:t>
            </a:r>
            <a:r>
              <a:rPr lang="en-US" sz="1800" dirty="0" err="1"/>
              <a:t>behaiviors</a:t>
            </a:r>
            <a:r>
              <a:rPr lang="en-US" sz="1800" dirty="0"/>
              <a:t> and techniques</a:t>
            </a:r>
          </a:p>
          <a:p>
            <a:pPr lvl="1">
              <a:buFont typeface="Arial" panose="020B0604020202020204" pitchFamily="34" charset="0"/>
              <a:buChar char="•"/>
            </a:pPr>
            <a:r>
              <a:rPr lang="en-US" sz="1800" dirty="0"/>
              <a:t>It uses different techniques to detect virtual machines and malware analysis environments</a:t>
            </a:r>
          </a:p>
          <a:p>
            <a:pPr marL="201168" lvl="1" indent="0">
              <a:buNone/>
            </a:pPr>
            <a:r>
              <a:rPr lang="en-US" sz="1800" dirty="0"/>
              <a:t>Why </a:t>
            </a:r>
            <a:r>
              <a:rPr lang="en-US" sz="1800" dirty="0" err="1"/>
              <a:t>Pafish</a:t>
            </a:r>
            <a:r>
              <a:rPr lang="en-US" sz="1800" dirty="0"/>
              <a:t>?</a:t>
            </a:r>
          </a:p>
          <a:p>
            <a:pPr lvl="1">
              <a:buFont typeface="Arial" panose="020B0604020202020204" pitchFamily="34" charset="0"/>
              <a:buChar char="•"/>
            </a:pPr>
            <a:r>
              <a:rPr lang="en-US" sz="1800" dirty="0" err="1"/>
              <a:t>Pafish</a:t>
            </a:r>
            <a:r>
              <a:rPr lang="en-US" sz="1800" dirty="0"/>
              <a:t> is safe to our home environments</a:t>
            </a:r>
          </a:p>
          <a:p>
            <a:pPr lvl="1">
              <a:buFont typeface="Arial" panose="020B0604020202020204" pitchFamily="34" charset="0"/>
              <a:buChar char="•"/>
            </a:pPr>
            <a:r>
              <a:rPr lang="en-US" sz="1800" dirty="0"/>
              <a:t>It is compatible with a wide range of testing environments, including virtual machines, physical machines and cloud-based platforms</a:t>
            </a:r>
          </a:p>
        </p:txBody>
      </p:sp>
    </p:spTree>
    <p:extLst>
      <p:ext uri="{BB962C8B-B14F-4D97-AF65-F5344CB8AC3E}">
        <p14:creationId xmlns:p14="http://schemas.microsoft.com/office/powerpoint/2010/main" val="215739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10CF0-F3C2-4D81-7BC9-0BCF2B9327EF}"/>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Intro to REMnux</a:t>
            </a:r>
          </a:p>
        </p:txBody>
      </p:sp>
      <p:pic>
        <p:nvPicPr>
          <p:cNvPr id="7" name="Content Placeholder 6" descr="A white and orange logo&#10;&#10;Description automatically generated">
            <a:extLst>
              <a:ext uri="{FF2B5EF4-FFF2-40B4-BE49-F238E27FC236}">
                <a16:creationId xmlns:a16="http://schemas.microsoft.com/office/drawing/2014/main" id="{0405BB87-ABB4-3930-8268-C13F55A2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60" y="587898"/>
            <a:ext cx="5160311" cy="3317342"/>
          </a:xfrm>
          <a:prstGeom prst="rect">
            <a:avLst/>
          </a:prstGeom>
        </p:spPr>
      </p:pic>
      <p:cxnSp>
        <p:nvCxnSpPr>
          <p:cNvPr id="59" name="Straight Connector 58">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53">
            <a:extLst>
              <a:ext uri="{FF2B5EF4-FFF2-40B4-BE49-F238E27FC236}">
                <a16:creationId xmlns:a16="http://schemas.microsoft.com/office/drawing/2014/main" id="{3431BA1F-38D0-77B3-1D40-F99A32EDE729}"/>
              </a:ext>
            </a:extLst>
          </p:cNvPr>
          <p:cNvSpPr>
            <a:spLocks noGrp="1"/>
          </p:cNvSpPr>
          <p:nvPr>
            <p:ph idx="1"/>
          </p:nvPr>
        </p:nvSpPr>
        <p:spPr>
          <a:xfrm>
            <a:off x="7859485" y="2407436"/>
            <a:ext cx="3690257" cy="3461658"/>
          </a:xfrm>
        </p:spPr>
        <p:txBody>
          <a:bodyPr>
            <a:normAutofit/>
          </a:bodyPr>
          <a:lstStyle/>
          <a:p>
            <a:r>
              <a:rPr lang="en-US" dirty="0"/>
              <a:t>REMnux is a Linux toolkit utilized mainly for reverse-engineering and analyzing of malicious software. </a:t>
            </a:r>
          </a:p>
        </p:txBody>
      </p:sp>
      <p:sp>
        <p:nvSpPr>
          <p:cNvPr id="61" name="Rectangle 60">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569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512144-CC85-AA42-A27A-00AD0B55A762}"/>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spc="-50">
                <a:solidFill>
                  <a:schemeClr val="tx1">
                    <a:lumMod val="85000"/>
                    <a:lumOff val="15000"/>
                  </a:schemeClr>
                </a:solidFill>
                <a:latin typeface="+mj-lt"/>
                <a:ea typeface="+mj-ea"/>
                <a:cs typeface="+mj-cs"/>
              </a:rPr>
              <a:t>REMnux Download</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12527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DBA0AA8-7C79-E2C1-D905-3A840E4B7314}"/>
              </a:ext>
            </a:extLst>
          </p:cNvPr>
          <p:cNvPicPr>
            <a:picLocks noChangeAspect="1"/>
          </p:cNvPicPr>
          <p:nvPr/>
        </p:nvPicPr>
        <p:blipFill rotWithShape="1">
          <a:blip r:embed="rId2"/>
          <a:srcRect r="-2" b="7123"/>
          <a:stretch/>
        </p:blipFill>
        <p:spPr>
          <a:xfrm>
            <a:off x="877078" y="321733"/>
            <a:ext cx="5119549" cy="2722120"/>
          </a:xfrm>
          <a:prstGeom prst="rect">
            <a:avLst/>
          </a:prstGeom>
        </p:spPr>
      </p:pic>
      <p:pic>
        <p:nvPicPr>
          <p:cNvPr id="4" name="Picture 3">
            <a:extLst>
              <a:ext uri="{FF2B5EF4-FFF2-40B4-BE49-F238E27FC236}">
                <a16:creationId xmlns:a16="http://schemas.microsoft.com/office/drawing/2014/main" id="{04D56F1F-1D63-1A39-B021-4C4515D70D16}"/>
              </a:ext>
            </a:extLst>
          </p:cNvPr>
          <p:cNvPicPr>
            <a:picLocks noChangeAspect="1"/>
          </p:cNvPicPr>
          <p:nvPr/>
        </p:nvPicPr>
        <p:blipFill rotWithShape="1">
          <a:blip r:embed="rId3"/>
          <a:srcRect t="1116" r="-2" b="9087"/>
          <a:stretch/>
        </p:blipFill>
        <p:spPr>
          <a:xfrm>
            <a:off x="-528797" y="3043852"/>
            <a:ext cx="7426747" cy="3651217"/>
          </a:xfrm>
          <a:prstGeom prst="rect">
            <a:avLst/>
          </a:prstGeom>
        </p:spPr>
      </p:pic>
      <p:pic>
        <p:nvPicPr>
          <p:cNvPr id="3" name="Picture 2">
            <a:extLst>
              <a:ext uri="{FF2B5EF4-FFF2-40B4-BE49-F238E27FC236}">
                <a16:creationId xmlns:a16="http://schemas.microsoft.com/office/drawing/2014/main" id="{104090EB-A880-0EBC-9B17-99A7E6A94F27}"/>
              </a:ext>
            </a:extLst>
          </p:cNvPr>
          <p:cNvPicPr>
            <a:picLocks noChangeAspect="1"/>
          </p:cNvPicPr>
          <p:nvPr/>
        </p:nvPicPr>
        <p:blipFill>
          <a:blip r:embed="rId4"/>
          <a:stretch>
            <a:fillRect/>
          </a:stretch>
        </p:blipFill>
        <p:spPr>
          <a:xfrm>
            <a:off x="5996627" y="1027499"/>
            <a:ext cx="6243535" cy="3485827"/>
          </a:xfrm>
          <a:prstGeom prst="rect">
            <a:avLst/>
          </a:prstGeom>
        </p:spPr>
      </p:pic>
    </p:spTree>
    <p:extLst>
      <p:ext uri="{BB962C8B-B14F-4D97-AF65-F5344CB8AC3E}">
        <p14:creationId xmlns:p14="http://schemas.microsoft.com/office/powerpoint/2010/main" val="4316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FC96EC4-5D0D-6317-6291-B8619BE0EBEA}"/>
              </a:ext>
            </a:extLst>
          </p:cNvPr>
          <p:cNvPicPr>
            <a:picLocks noChangeAspect="1"/>
          </p:cNvPicPr>
          <p:nvPr/>
        </p:nvPicPr>
        <p:blipFill rotWithShape="1">
          <a:blip r:embed="rId2"/>
          <a:srcRect l="59702" t="6352" r="5156" b="13110"/>
          <a:stretch/>
        </p:blipFill>
        <p:spPr bwMode="auto">
          <a:xfrm>
            <a:off x="798745" y="1540166"/>
            <a:ext cx="5136388" cy="3796309"/>
          </a:xfrm>
          <a:prstGeom prst="rect">
            <a:avLst/>
          </a:prstGeom>
          <a:extLst>
            <a:ext uri="{53640926-AAD7-44D8-BBD7-CCE9431645EC}">
              <a14:shadowObscured xmlns:a14="http://schemas.microsoft.com/office/drawing/2010/main"/>
            </a:ext>
          </a:extLst>
        </p:spPr>
      </p:pic>
      <p:cxnSp>
        <p:nvCxnSpPr>
          <p:cNvPr id="35" name="Straight Connector 34">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omputer screen with a blue screen&#10;&#10;Description automatically generated">
            <a:extLst>
              <a:ext uri="{FF2B5EF4-FFF2-40B4-BE49-F238E27FC236}">
                <a16:creationId xmlns:a16="http://schemas.microsoft.com/office/drawing/2014/main" id="{4128CB28-59F9-29CC-07D5-A043784C779F}"/>
              </a:ext>
            </a:extLst>
          </p:cNvPr>
          <p:cNvPicPr>
            <a:picLocks noChangeAspect="1"/>
          </p:cNvPicPr>
          <p:nvPr/>
        </p:nvPicPr>
        <p:blipFill rotWithShape="1">
          <a:blip r:embed="rId3"/>
          <a:srcRect t="23430" r="57051"/>
          <a:stretch/>
        </p:blipFill>
        <p:spPr bwMode="auto">
          <a:xfrm>
            <a:off x="6096000" y="1775989"/>
            <a:ext cx="5782452" cy="332466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5459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0EB95C-573D-3BD9-7E5B-A838219311BC}"/>
              </a:ext>
            </a:extLst>
          </p:cNvPr>
          <p:cNvSpPr txBox="1"/>
          <p:nvPr/>
        </p:nvSpPr>
        <p:spPr>
          <a:xfrm>
            <a:off x="3836504" y="758951"/>
            <a:ext cx="7319175" cy="3374931"/>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8000" spc="-50" dirty="0">
                <a:solidFill>
                  <a:schemeClr val="tx1">
                    <a:lumMod val="85000"/>
                    <a:lumOff val="15000"/>
                  </a:schemeClr>
                </a:solidFill>
                <a:latin typeface="+mj-lt"/>
                <a:ea typeface="+mj-ea"/>
                <a:cs typeface="+mj-cs"/>
              </a:rPr>
              <a:t>Examine Static Properties of Windows Executables (PE)</a:t>
            </a:r>
          </a:p>
        </p:txBody>
      </p:sp>
      <p:pic>
        <p:nvPicPr>
          <p:cNvPr id="6" name="Graphic 5" descr="Magnifying glass">
            <a:extLst>
              <a:ext uri="{FF2B5EF4-FFF2-40B4-BE49-F238E27FC236}">
                <a16:creationId xmlns:a16="http://schemas.microsoft.com/office/drawing/2014/main" id="{C4368241-7828-A6B5-0068-DD908C27C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28" name="Straight Connector 27">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47336399"/>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2300</TotalTime>
  <Words>1254</Words>
  <Application>Microsoft Office PowerPoint</Application>
  <PresentationFormat>Widescreen</PresentationFormat>
  <Paragraphs>118</Paragraphs>
  <Slides>30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Calibri</vt:lpstr>
      <vt:lpstr>Cambria</vt:lpstr>
      <vt:lpstr>Sagona Book</vt:lpstr>
      <vt:lpstr>Sagona ExtraLight</vt:lpstr>
      <vt:lpstr>Symbol</vt:lpstr>
      <vt:lpstr>Times New Roman</vt:lpstr>
      <vt:lpstr>RetrospectVTI</vt:lpstr>
      <vt:lpstr>Comparison of Malware Analysis Tools</vt:lpstr>
      <vt:lpstr>Purpose</vt:lpstr>
      <vt:lpstr>PowerPoint Presentation</vt:lpstr>
      <vt:lpstr>Malware Testing - Pafish</vt:lpstr>
      <vt:lpstr>Intro to REMnux</vt:lpstr>
      <vt:lpstr>PowerPoint Presentation</vt:lpstr>
      <vt:lpstr>PowerPoint Presentation</vt:lpstr>
      <vt:lpstr>PowerPoint Presentation</vt:lpstr>
      <vt:lpstr>PowerPoint Presentation</vt:lpstr>
      <vt:lpstr>How to start the analysis of a suspicious file?</vt:lpstr>
      <vt:lpstr>PowerPoint Presentation</vt:lpstr>
      <vt:lpstr>PowerPoint Presentation</vt:lpstr>
      <vt:lpstr>Examine Static Properties: PE Files</vt:lpstr>
      <vt:lpstr>PowerPoint Presentation</vt:lpstr>
      <vt:lpstr>PowerPoint Presentation</vt:lpstr>
      <vt:lpstr>PowerPoint Presentation</vt:lpstr>
      <vt:lpstr>PowerPoint Presentation</vt:lpstr>
      <vt:lpstr>Key Takeaways</vt:lpstr>
      <vt:lpstr>Intro to Malwarebytes</vt:lpstr>
      <vt:lpstr>Malwarebytes Download</vt:lpstr>
      <vt:lpstr>Testing Environment </vt:lpstr>
      <vt:lpstr>Results</vt:lpstr>
      <vt:lpstr>PowerPoint Presentation</vt:lpstr>
      <vt:lpstr>Intro to FlareVM</vt:lpstr>
      <vt:lpstr>Snapshots (1 of 2) </vt:lpstr>
      <vt:lpstr>Screenshots (2 of 2)</vt:lpstr>
      <vt:lpstr>Issues with Uploading Flare VM</vt:lpstr>
      <vt:lpstr> Possible Capabilities and Limitations of Flare VM in Malware Analysis</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Malware Analysis Tools</dc:title>
  <dc:creator>Derek Garcia</dc:creator>
  <cp:lastModifiedBy>Derek Garcia</cp:lastModifiedBy>
  <cp:revision>3</cp:revision>
  <dcterms:created xsi:type="dcterms:W3CDTF">2024-04-23T02:31:47Z</dcterms:created>
  <dcterms:modified xsi:type="dcterms:W3CDTF">2024-05-07T15:45:43Z</dcterms:modified>
</cp:coreProperties>
</file>